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6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0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2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0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3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5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7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0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F956-CA57-4125-81F7-F890C3264FC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6FAB-E4C8-4482-AF53-B7643E819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82591" y="1843950"/>
            <a:ext cx="442839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</a:t>
            </a:r>
            <a:endParaRPr lang="en-US" sz="20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46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 know you are probably thinking, we used to do this in Reception, but I would like you to be more creative rather than just sticking some paint on an apple and putting it on the paper.</a:t>
            </a:r>
          </a:p>
          <a:p>
            <a:pPr algn="ctr"/>
            <a:endParaRPr lang="en-GB" sz="4000" dirty="0" smtClean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 have included some ideas on the next few slides and I would love to see your creative flair shine through. 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9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" y="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084168" y="2996952"/>
            <a:ext cx="261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4314123" y="-7485"/>
            <a:ext cx="261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6"/>
          <a:stretch/>
        </p:blipFill>
        <p:spPr bwMode="auto">
          <a:xfrm>
            <a:off x="0" y="1"/>
            <a:ext cx="31210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5"/>
          <a:stretch/>
        </p:blipFill>
        <p:spPr bwMode="auto">
          <a:xfrm>
            <a:off x="2987824" y="1"/>
            <a:ext cx="4305300" cy="25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/>
          <a:stretch/>
        </p:blipFill>
        <p:spPr bwMode="auto">
          <a:xfrm>
            <a:off x="5868144" y="3140968"/>
            <a:ext cx="304441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33147" b="23444"/>
          <a:stretch/>
        </p:blipFill>
        <p:spPr bwMode="auto">
          <a:xfrm>
            <a:off x="0" y="-19660"/>
            <a:ext cx="3343062" cy="29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9660"/>
            <a:ext cx="3333750" cy="29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99" y="3921550"/>
            <a:ext cx="4191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t="38875" r="31728" b="22886"/>
          <a:stretch/>
        </p:blipFill>
        <p:spPr bwMode="auto">
          <a:xfrm>
            <a:off x="863351" y="3921550"/>
            <a:ext cx="4097548" cy="29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70" y="1916832"/>
            <a:ext cx="3140629" cy="22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8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Rachel Richardson</cp:lastModifiedBy>
  <cp:revision>3</cp:revision>
  <dcterms:created xsi:type="dcterms:W3CDTF">2021-01-19T10:11:14Z</dcterms:created>
  <dcterms:modified xsi:type="dcterms:W3CDTF">2021-01-29T09:35:38Z</dcterms:modified>
</cp:coreProperties>
</file>