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70E30-285D-48A4-99EA-D57468DA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53AF97-F2C4-4F53-AD87-EFE9B2753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732A2-BC1E-4C46-8156-9D5FADE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D31A28-914B-4810-B1E1-AAF9C660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0B35F-B62B-4C32-A9EC-AD5A77C8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8F75D-5E8A-491E-9ABF-1AD97439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DA5443-41D6-4890-A6E6-E649E463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6DD982-8F26-4B06-901D-FE75673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024EC1-C459-4E78-BF9C-0E104AD3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2F01C-3355-4FC2-8141-354D0C5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43B246-069C-4D0A-A8D9-E9A5FC11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A42F97-B5FD-4F68-872C-8B02D6EC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61420B-EF1E-409F-A4AD-49FAC03B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DFFD6-39A3-4ECF-BD98-E6679C29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B8813-749C-40EF-ABA1-194FE20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BC8BD-2DCE-4950-BE5B-788164A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2BFC2-6D16-4D9C-8E2B-F454F6F8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CAB61-84F8-46D9-9E0F-6465BEDE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6E4BAD-5215-4741-8DEB-A6256EA3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E9339A-025A-40FD-BD55-914F499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28697-C1C5-4517-995A-9E43817A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1A0AC0-C7BC-4C80-BE8C-6584ABE7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C7FEE-544D-4A10-AC51-3585DBC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54BDB-9AF5-4E6B-96BB-F423F4B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C86E64-E3C3-4A64-B2CD-752F1DC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1509E-4CB1-474C-BEA7-3BB453DA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7EADB-5E8F-425F-A0AD-9249FEAE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D38059-1C27-4BCC-B430-22F4D13B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4B9453-3A57-454F-9704-AE65B928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45EA06-6655-4589-BC66-82265C3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AB0E62-7487-4F52-A3D1-3D309085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AF430-C0B6-472E-AD5E-552C516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3505BE-ADAF-4C20-A4EA-108CA7DB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DE73BB-B798-4B81-8454-515C9F1BD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C75C24-3E89-4B14-BEA3-224F0DD7A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428BFD-38C8-402D-BB62-519B9313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1655AD-A945-4027-AC2C-629A62BF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6BA136-7109-4FAB-BE63-4304A33E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5125BB-3F61-43C3-83C2-B2787AF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F2DB6-2540-4A94-9171-F4DE0DD5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0FD1D8-6E6D-407B-93BD-A13D6564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99BCEF-0359-4AC7-A642-2D32A9E2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89CCF2-FC3D-45D3-B398-A36F0F06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AE6D88-D48B-44C9-8586-97777329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273301-59DB-4B9B-AD72-6C749D6E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01BE90-55ED-4074-B40B-B1A52384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45A33-2962-4126-9D25-4C9C9B7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9775ED-98AD-46B3-8143-5893BC87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8C944B-7761-4B2B-8772-6B6944DE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2A3F1E-61F3-4AAD-BEE6-B0D6B79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C7C917-A4CD-4AC4-866E-C5A178FE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994275-3993-45CA-8B20-7298160A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523AA-2718-464B-9855-FBD0CEF9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C02A81-DD20-44F7-9BA4-3FA2807A3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7B75A6-6535-42B8-B751-B4EABDE5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824CD6-8985-40E5-ACD8-735DA28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036D2D-E4F6-4435-A0DC-A20D0B88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8BF4E5-46D2-4A9A-BF7F-0CC61E1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93FDB9-6597-4070-9C24-0990322F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FF1D4A-B007-45B1-8399-CD8F3D90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1D0564-AB31-43E7-9854-8C588B1D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638C-3C80-406D-869D-ACA7ACB19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11C5A-384E-4508-80E3-58C2DD51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005C0-4B3E-48FF-925D-C4ACBD56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D6E1-550B-4E0C-9AE9-3BAD4CD66C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4E7AEA-C221-419B-A905-69C74E6180DC}"/>
              </a:ext>
            </a:extLst>
          </p:cNvPr>
          <p:cNvSpPr/>
          <p:nvPr/>
        </p:nvSpPr>
        <p:spPr>
          <a:xfrm>
            <a:off x="210171" y="307791"/>
            <a:ext cx="87236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erlin Sans FB Demi" panose="020E0802020502020306" pitchFamily="34" charset="0"/>
              </a:rPr>
              <a:t>Ancient Egypt - Daily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9F5C5-1824-4745-B73F-9E908EBFA260}"/>
              </a:ext>
            </a:extLst>
          </p:cNvPr>
          <p:cNvSpPr/>
          <p:nvPr/>
        </p:nvSpPr>
        <p:spPr>
          <a:xfrm>
            <a:off x="876861" y="3523043"/>
            <a:ext cx="73902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erlin Sans FB Demi" panose="020E0802020502020306" pitchFamily="34" charset="0"/>
              </a:rPr>
              <a:t>Life during the time of Ancient Egypt was very different to now!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01598C-EEB7-479C-97F1-0B08B9D1D10D}"/>
              </a:ext>
            </a:extLst>
          </p:cNvPr>
          <p:cNvCxnSpPr/>
          <p:nvPr/>
        </p:nvCxnSpPr>
        <p:spPr>
          <a:xfrm>
            <a:off x="1670256" y="3480611"/>
            <a:ext cx="596203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Homes: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032390"/>
            <a:ext cx="6444207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Average family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lived in sun baked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homes.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Usually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one-floor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small.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basement &amp; four rooms.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little furniture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&amp; few windows.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flat roofs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could be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slept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on when        it was too hot inside.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homes were made from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brick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wood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many rooms including 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walled garden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had a room that was a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shrine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their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favourite God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4098" name="Picture 2" descr="Image result for ancient egypt 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9"/>
            <a:ext cx="2813800" cy="4154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2" b="100000" l="0" r="99740">
                        <a14:backgroundMark x1="24416" y1="14173" x2="18052" y2="45354"/>
                        <a14:backgroundMark x1="40260" y1="11181" x2="45584" y2="8976"/>
                        <a14:backgroundMark x1="45974" y1="22362" x2="48701" y2="10709"/>
                        <a14:backgroundMark x1="39351" y1="14646" x2="39351" y2="14646"/>
                        <a14:backgroundMark x1="39351" y1="14646" x2="38701" y2="17008"/>
                        <a14:backgroundMark x1="76104" y1="13701" x2="87922" y2="41102"/>
                        <a14:backgroundMark x1="62987" y1="13386" x2="66104" y2="5512"/>
                        <a14:backgroundMark x1="58442" y1="17008" x2="58442" y2="21417"/>
                        <a14:backgroundMark x1="58831" y1="16063" x2="61429" y2="15118"/>
                        <a14:backgroundMark x1="59351" y1="30394" x2="60649" y2="38268"/>
                        <a14:backgroundMark x1="58571" y1="30394" x2="58182" y2="28976"/>
                        <a14:backgroundMark x1="60649" y1="40945" x2="60649" y2="34803"/>
                        <a14:backgroundMark x1="60779" y1="45827" x2="60779" y2="45827"/>
                        <a14:backgroundMark x1="75714" y1="40945" x2="77922" y2="49764"/>
                        <a14:backgroundMark x1="78701" y1="64094" x2="81948" y2="70236"/>
                        <a14:backgroundMark x1="71818" y1="72598" x2="71818" y2="69921"/>
                        <a14:backgroundMark x1="65584" y1="72913" x2="65584" y2="81417"/>
                        <a14:backgroundMark x1="48571" y1="78898" x2="55195" y2="76850"/>
                        <a14:backgroundMark x1="37273" y1="85512" x2="37143" y2="98425"/>
                        <a14:backgroundMark x1="51169" y1="89921" x2="51429" y2="96063"/>
                        <a14:backgroundMark x1="49351" y1="92598" x2="53636" y2="91969"/>
                        <a14:backgroundMark x1="33896" y1="93071" x2="40260" y2="90866"/>
                        <a14:backgroundMark x1="40519" y1="89291" x2="43766" y2="92441"/>
                        <a14:backgroundMark x1="27013" y1="88976" x2="30000" y2="93858"/>
                        <a14:backgroundMark x1="62597" y1="92913" x2="74156" y2="93071"/>
                        <a14:backgroundMark x1="84156" y1="92126" x2="96623" y2="90394"/>
                        <a14:backgroundMark x1="24416" y1="52913" x2="18831" y2="85354"/>
                        <a14:backgroundMark x1="23636" y1="52598" x2="26623" y2="45512"/>
                        <a14:backgroundMark x1="36883" y1="64567" x2="37273" y2="72598"/>
                        <a14:backgroundMark x1="30649" y1="73071" x2="31039" y2="82362"/>
                        <a14:backgroundMark x1="89610" y1="52126" x2="89610" y2="52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58" y="206477"/>
            <a:ext cx="6251810" cy="68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116632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</a:t>
            </a:r>
          </a:p>
          <a:p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Sports/Pastimes: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412776"/>
            <a:ext cx="7092279" cy="5348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Archery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competitions recorded in temples.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 of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strength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accuracy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Usually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kings &amp; princes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took part.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Javelin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linked to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hunting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Involved hitting a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moving target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Tug of Hoop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similar to tug of war.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Tried to get the hoop away from the other player.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Was a test of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strength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Hockey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played using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palm tree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branches.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Ball made from papyrus &amp; leather.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Referee kept score.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Senet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primitive from of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chess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642"/>
          <a:stretch/>
        </p:blipFill>
        <p:spPr bwMode="auto">
          <a:xfrm flipH="1">
            <a:off x="-2511303" y="930380"/>
            <a:ext cx="7786688" cy="5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7">
            <a:extLst>
              <a:ext uri="{FF2B5EF4-FFF2-40B4-BE49-F238E27FC236}">
                <a16:creationId xmlns:a16="http://schemas.microsoft.com/office/drawing/2014/main" xmlns="" id="{65CC27B7-5626-4BF3-9C96-9949E5A75CF7}"/>
              </a:ext>
            </a:extLst>
          </p:cNvPr>
          <p:cNvSpPr/>
          <p:nvPr/>
        </p:nvSpPr>
        <p:spPr>
          <a:xfrm>
            <a:off x="2110154" y="602972"/>
            <a:ext cx="6638310" cy="4668399"/>
          </a:xfrm>
          <a:prstGeom prst="wedgeEllipseCallout">
            <a:avLst>
              <a:gd name="adj1" fmla="val -57150"/>
              <a:gd name="adj2" fmla="val 14174"/>
            </a:avLst>
          </a:prstGeom>
          <a:solidFill>
            <a:schemeClr val="bg1">
              <a:lumMod val="6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2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>
              <a:defRPr/>
            </a:pPr>
            <a:r>
              <a:rPr lang="en-US" sz="2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So…Now we have </a:t>
            </a:r>
            <a:r>
              <a:rPr lang="en-US" sz="2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looked a little bit at daily life in Ancient </a:t>
            </a:r>
            <a:r>
              <a:rPr lang="en-US" sz="2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Egypt! </a:t>
            </a:r>
            <a:r>
              <a:rPr lang="en-US" sz="2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Now you can see how many things you have today are different to </a:t>
            </a:r>
            <a:r>
              <a:rPr lang="en-US" sz="2200" dirty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Ancient</a:t>
            </a:r>
            <a:r>
              <a:rPr lang="en-US" sz="22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200" dirty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Egypt</a:t>
            </a:r>
            <a:r>
              <a:rPr lang="en-US" sz="22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n-US" sz="2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defRPr/>
            </a:pPr>
            <a:endParaRPr lang="en-US" sz="1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defRPr/>
            </a:pPr>
            <a:r>
              <a:rPr lang="en-US" sz="2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Over the last few weeks, we have looked at different aspects of Ancient Egypt.  Try to answer the following questions – if you don’t know the answer, you’ll need to research it on the internet.</a:t>
            </a:r>
            <a:endParaRPr lang="en-US" sz="2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defRPr/>
            </a:pPr>
            <a:endParaRPr lang="en-US" sz="25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99EFE55-F536-476F-A2F1-1BE3F59B7CE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Let’s Recap:</a:t>
            </a:r>
          </a:p>
        </p:txBody>
      </p:sp>
    </p:spTree>
    <p:extLst>
      <p:ext uri="{BB962C8B-B14F-4D97-AF65-F5344CB8AC3E}">
        <p14:creationId xmlns:p14="http://schemas.microsoft.com/office/powerpoint/2010/main" val="2657841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99EFE55-F536-476F-A2F1-1BE3F59B7CE9}"/>
              </a:ext>
            </a:extLst>
          </p:cNvPr>
          <p:cNvSpPr txBox="1">
            <a:spLocks/>
          </p:cNvSpPr>
          <p:nvPr/>
        </p:nvSpPr>
        <p:spPr>
          <a:xfrm>
            <a:off x="-25929" y="1340768"/>
            <a:ext cx="9143999" cy="5904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algn="l"/>
            <a:r>
              <a:rPr lang="en-GB" sz="3000" b="1" dirty="0" smtClean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       Please answer in complete sentences </a:t>
            </a:r>
          </a:p>
          <a:p>
            <a:pPr algn="l"/>
            <a:endParaRPr lang="en-GB" sz="24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were the Egyptian clothes made from?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provided Egypt with fertile land?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was the main food of the Egyptians?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Which fruits did the Egyptians eat?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Did Egyptian children go to school?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type of makeup did men and women use?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Why did the Egyptian men and women wear jewellery?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did the Egyptians wear on their feet?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is Senet?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Why did the Egyptian houses have flat roofs? 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were the three periods of Ancient Egypt?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How was food cooked?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Why was fresh water hard to find for the Ancient Egyptians?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age could Egyptian girls get married?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Which job role would write hieroglyphics? 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was a hockey ball made from?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was a shaduf?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Can you name 4 pharaohs? 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Why were there only a few windows in their homes?</a:t>
            </a:r>
          </a:p>
          <a:p>
            <a:pPr marL="457200" indent="-457200" algn="l">
              <a:buAutoNum type="arabicPeriod"/>
            </a:pPr>
            <a:r>
              <a:rPr lang="en-GB" sz="24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was Ba and Ka?</a:t>
            </a: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algn="l"/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 smtClean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  <a:p>
            <a:pPr marL="457200" indent="-457200" algn="l">
              <a:buAutoNum type="arabicPeriod"/>
            </a:pPr>
            <a:endParaRPr lang="en-GB" sz="24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4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0"/>
            <a:ext cx="385762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is Ancient Egypt?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993" y="908720"/>
            <a:ext cx="6946271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Ancient Egypt was one of the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greatest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civilisations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Lasted from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3100 BC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30 BC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It was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more advanced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than European tribes.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Ancient Egyptians did a lot of things.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Taught us about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maths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farming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medicine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Famous for their amazing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monuments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including the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Pyramids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There were 3 time period of Ancient Egypt: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Old Kingdom 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building of pyramids.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Middle Kingdom 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expansion of Egypt.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New Kingdom 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Queen Cleopatra &amp; Rome.</a:t>
            </a:r>
            <a:endParaRPr lang="en-GB" sz="24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642"/>
          <a:stretch/>
        </p:blipFill>
        <p:spPr bwMode="auto">
          <a:xfrm>
            <a:off x="3462184" y="930380"/>
            <a:ext cx="7786688" cy="5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7">
            <a:extLst>
              <a:ext uri="{FF2B5EF4-FFF2-40B4-BE49-F238E27FC236}">
                <a16:creationId xmlns:a16="http://schemas.microsoft.com/office/drawing/2014/main" xmlns="" id="{D67A71AE-FAC5-4FA4-87F4-92A0DBEBBB87}"/>
              </a:ext>
            </a:extLst>
          </p:cNvPr>
          <p:cNvSpPr/>
          <p:nvPr/>
        </p:nvSpPr>
        <p:spPr>
          <a:xfrm>
            <a:off x="3462183" y="2403987"/>
            <a:ext cx="3628103" cy="3536533"/>
          </a:xfrm>
          <a:prstGeom prst="wedgeEllipseCallout">
            <a:avLst>
              <a:gd name="adj1" fmla="val 55355"/>
              <a:gd name="adj2" fmla="val -12521"/>
            </a:avLst>
          </a:prstGeom>
          <a:solidFill>
            <a:schemeClr val="bg1">
              <a:lumMod val="6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1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Ancient Egypt was </a:t>
            </a:r>
            <a:r>
              <a:rPr lang="en-US" altLang="en-US" sz="16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very different</a:t>
            </a:r>
            <a:r>
              <a:rPr lang="en-US" altLang="en-US" sz="16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altLang="en-US" sz="1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to how you live today! You are all going to be </a:t>
            </a:r>
            <a:r>
              <a:rPr lang="en-US" altLang="en-US" sz="16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historians</a:t>
            </a:r>
            <a:r>
              <a:rPr lang="en-US" altLang="en-US" sz="1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 today. This means you will be looking at how life in Ancient Egypt compares to your life.</a:t>
            </a:r>
          </a:p>
          <a:p>
            <a:pPr algn="ctr">
              <a:defRPr/>
            </a:pPr>
            <a:endParaRPr lang="en-US" sz="1600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Life in Ancient Egypt:</a:t>
            </a:r>
            <a:endParaRPr lang="en-GB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3" y="1032390"/>
            <a:ext cx="471601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Life in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Ancient Egypt was </a:t>
            </a:r>
            <a:r>
              <a:rPr lang="en-GB" sz="2800" dirty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very different </a:t>
            </a: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today in many ways.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 are </a:t>
            </a: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going to look at how certain things were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   different </a:t>
            </a: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including: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Food;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Clothes;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Jewellery &amp; Makeup.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Men &amp; Women;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Jobs;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Homes;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Sports </a:t>
            </a:r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&amp;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Pastimes.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cient egyptian food and d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2" y="1032387"/>
            <a:ext cx="4563089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Food: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032390"/>
            <a:ext cx="5940151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Most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common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food eaten was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bread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They grew their own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fruit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vegetables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Most important thing grown was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wheat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raised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goats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sheep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on farms.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clay ovens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 cook their food.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Most dishes used to eat from were made from clay.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Main drink was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beer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made from barley.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Fresh water hard to find.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Made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wine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from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grapes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pomegranates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plums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Clothes: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032390"/>
            <a:ext cx="6300191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Egyptians wore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light clothes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made from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linen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Richer people had nicer material.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wore a wrap around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skirt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tied         with a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belt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Length changed depending on the        time period.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Women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wore a long, wrap-around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dress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Dresses were sometimes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decorated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   with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feathers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or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beads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Children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didn't wear clothes until              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6 years old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algn="l"/>
            <a:r>
              <a:rPr lang="en-GB" sz="28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endParaRPr lang="en-GB" sz="28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People often went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barefoot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wore </a:t>
            </a:r>
            <a:r>
              <a:rPr lang="en-GB" sz="2800" dirty="0" smtClean="0">
                <a:ln w="0"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sandals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made from leather or woven grass.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967" y1="18222" x2="35054" y2="72000"/>
                        <a14:foregroundMark x1="57337" y1="83556" x2="63043" y2="82889"/>
                        <a14:foregroundMark x1="75272" y1="86222" x2="75272" y2="84667"/>
                        <a14:foregroundMark x1="61413" y1="12889" x2="61413" y2="12889"/>
                        <a14:backgroundMark x1="28533" y1="41333" x2="28533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16" y="-294968"/>
            <a:ext cx="4975122" cy="81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cient egyptian woman p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 bwMode="auto">
          <a:xfrm>
            <a:off x="4147984" y="1032390"/>
            <a:ext cx="4819572" cy="53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22725" y="116632"/>
            <a:ext cx="9368913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5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Jewellery &amp; Makeup:</a:t>
            </a:r>
            <a:endParaRPr lang="en-GB" sz="55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-18061" y="1268760"/>
            <a:ext cx="6575831" cy="549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Men &amp; women wore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jewellery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Showed their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wealth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since only the rich could afford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gold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made them more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attractive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the Gods.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rings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earrings, bracelets, neck collars &amp; pendants.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Men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&amp; women also wore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makeup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 m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ain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type was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black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eye shadow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They u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henna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dye their lips, nails &amp; skin.</a:t>
            </a: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iest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33" y1="3799" x2="48667" y2="8657"/>
                        <a14:foregroundMark x1="8167" y1="49558" x2="4833" y2="81007"/>
                        <a14:foregroundMark x1="77833" y1="60601" x2="86667" y2="61572"/>
                        <a14:foregroundMark x1="94500" y1="25972" x2="94500" y2="29505"/>
                        <a14:foregroundMark x1="31500" y1="10247" x2="40667" y2="17314"/>
                        <a14:foregroundMark x1="41500" y1="16431" x2="47000" y2="9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92" y="187478"/>
            <a:ext cx="2651709" cy="6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000" y1="9959" x2="61667" y2="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62" y="1032390"/>
            <a:ext cx="2664152" cy="58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Men: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032390"/>
            <a:ext cx="622818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men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worked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all day.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Many spent their days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trading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along the Nile.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Many of the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wealthiest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men were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priests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boys were taught to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read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write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lots of time to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play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Poor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men mostly worked as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farmers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Worked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long hours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Boys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often learned the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job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their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fathers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Most poor boys didn’t go to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school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orrible histories awful egyptian cleopatra carto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10000" r="97000">
                        <a14:foregroundMark x1="56250" y1="47556" x2="56250" y2="47556"/>
                        <a14:foregroundMark x1="42750" y1="3556" x2="42750" y2="3556"/>
                        <a14:foregroundMark x1="40500" y1="4444" x2="40500" y2="4444"/>
                        <a14:foregroundMark x1="52000" y1="96000" x2="50000" y2="99556"/>
                        <a14:foregroundMark x1="86250" y1="47556" x2="86250" y2="47556"/>
                        <a14:foregroundMark x1="41750" y1="4000" x2="43250" y2="3111"/>
                        <a14:foregroundMark x1="78500" y1="72889" x2="86000" y2="59556"/>
                        <a14:backgroundMark x1="31250" y1="12889" x2="22250" y2="64889"/>
                        <a14:backgroundMark x1="54000" y1="44000" x2="56500" y2="42667"/>
                        <a14:backgroundMark x1="53750" y1="25778" x2="55000" y2="43556"/>
                        <a14:backgroundMark x1="66000" y1="23111" x2="74000" y2="56889"/>
                        <a14:backgroundMark x1="71750" y1="66667" x2="91500" y2="2222"/>
                        <a14:backgroundMark x1="60250" y1="51111" x2="72500" y2="66667"/>
                        <a14:backgroundMark x1="87000" y1="50222" x2="87000" y2="50222"/>
                        <a14:backgroundMark x1="88000" y1="51556" x2="86750" y2="51111"/>
                        <a14:backgroundMark x1="61000" y1="94667" x2="90250" y2="92000"/>
                        <a14:backgroundMark x1="57500" y1="89333" x2="66000" y2="91556"/>
                        <a14:backgroundMark x1="73000" y1="94222" x2="87500" y2="81333"/>
                        <a14:backgroundMark x1="34000" y1="22667" x2="31000" y2="38222"/>
                        <a14:backgroundMark x1="87500" y1="38667" x2="99500" y2="37333"/>
                        <a14:backgroundMark x1="88250" y1="80889" x2="9725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157" y="309716"/>
            <a:ext cx="7518784" cy="65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Women: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1" y="1032390"/>
            <a:ext cx="5110315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women could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own land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run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businesses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even bring charges on men to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court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Equal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men but not as powerful.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Oversaw the running of the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homes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Girls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could get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married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at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12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Girls &amp; women played lots of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music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practiced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singing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dancing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Poor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women stayed at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home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Took care of the home &amp; children.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Taught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girls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take care of the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home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99" y="117986"/>
            <a:ext cx="6553099" cy="71524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Jobs: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908720"/>
            <a:ext cx="6516216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Farmer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most people were farmers.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Grew barley, wheat &amp; vegetables.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Grew crops on banks of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River Nile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Craftsmen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wide variety of jobs.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Included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carpenters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weavers,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potters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jewellers.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Scribes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only people who could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read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write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Came from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 families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Took years to learn </a:t>
            </a: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hieroglyphics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Soldiers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some of the hardest work.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Trained</a:t>
            </a: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 lot.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GB" sz="24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Helped with farming &amp; construction.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Priests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responsible for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temples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religion.</a:t>
            </a: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1062</Words>
  <Application>Microsoft Office PowerPoint</Application>
  <PresentationFormat>On-screen Show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2020-05-17T12:17:59Z</dcterms:created>
  <dcterms:modified xsi:type="dcterms:W3CDTF">2020-05-26T11:06:53Z</dcterms:modified>
</cp:coreProperties>
</file>