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346" r:id="rId3"/>
    <p:sldId id="347" r:id="rId4"/>
    <p:sldId id="348" r:id="rId5"/>
    <p:sldId id="352" r:id="rId6"/>
    <p:sldId id="353" r:id="rId7"/>
    <p:sldId id="355" r:id="rId8"/>
    <p:sldId id="356" r:id="rId9"/>
    <p:sldId id="357" r:id="rId10"/>
    <p:sldId id="358" r:id="rId11"/>
    <p:sldId id="350" r:id="rId12"/>
    <p:sldId id="359" r:id="rId13"/>
    <p:sldId id="3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A6953-08B4-4985-995A-0C8DE92FFE0D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1EB28-1E38-4C9A-83DC-F462683E8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7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802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41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23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1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  <p:sldLayoutId id="2147483671" r:id="rId19"/>
    <p:sldLayoutId id="2147483672" r:id="rId20"/>
    <p:sldLayoutId id="2147483673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year3.ellington@school360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Friday </a:t>
            </a:r>
            <a:r>
              <a:rPr lang="en-GB" dirty="0" smtClean="0">
                <a:latin typeface="Comic Sans MS" panose="030F0702030302020204" pitchFamily="66" charset="0"/>
              </a:rPr>
              <a:t>26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March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Mrs Horsley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9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1084" y="2650658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20939" y="2890945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0938" y="2890945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9650" y="2089392"/>
            <a:ext cx="1912048" cy="1603104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8" name="Rectangle 7"/>
          <p:cNvSpPr/>
          <p:nvPr/>
        </p:nvSpPr>
        <p:spPr>
          <a:xfrm>
            <a:off x="6327332" y="1983138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alliteration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800488" y="2650657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59660" y="1468006"/>
            <a:ext cx="1467432" cy="772107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Poetic devices may be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94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32309" y="3011649"/>
            <a:ext cx="704675" cy="8389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432928" y="2803518"/>
            <a:ext cx="491873" cy="474591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008105" y="2396074"/>
            <a:ext cx="378384" cy="509166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674403" y="2063676"/>
            <a:ext cx="464051" cy="172833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557743" y="2228569"/>
            <a:ext cx="100332" cy="499354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386490" y="3559915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032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977639" cy="3318936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Remember to illustrate your Easter Poems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030" y="448732"/>
            <a:ext cx="4652010" cy="66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6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ART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321" y="27093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000" dirty="0" smtClean="0">
                <a:latin typeface="Comic Sans MS" panose="030F0702030302020204" pitchFamily="66" charset="0"/>
              </a:rPr>
              <a:t>Competition 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4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Who can draw the best Spring/Easter picture?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53640"/>
            <a:ext cx="10271759" cy="3383280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Things to think about: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Detail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Colour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Shading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Filling the page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Please send all entries to 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year3.ellington@school360.co.uk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Winner to be announced when we are all back in class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3" y="2453640"/>
            <a:ext cx="39719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Maths</a:t>
            </a:r>
            <a:endParaRPr lang="en-GB" sz="6000" i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Please see the </a:t>
            </a:r>
            <a:r>
              <a:rPr lang="en-GB" dirty="0">
                <a:latin typeface="Comic Sans MS" panose="030F0702030302020204" pitchFamily="66" charset="0"/>
              </a:rPr>
              <a:t>E</a:t>
            </a:r>
            <a:r>
              <a:rPr lang="en-GB" dirty="0" smtClean="0">
                <a:latin typeface="Comic Sans MS" panose="030F0702030302020204" pitchFamily="66" charset="0"/>
              </a:rPr>
              <a:t>aster worksheets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Worksheet 1 focuses on timetables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Worksheet 2 focuses on word problems – please write down how you have worked out each answer.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07" y="215153"/>
            <a:ext cx="4623470" cy="6441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229" y="1571385"/>
            <a:ext cx="9601196" cy="862147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Worksheet 1</a:t>
            </a:r>
            <a:endParaRPr lang="en-GB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1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81241"/>
            <a:ext cx="9601196" cy="585411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Worksheet 2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9" y="1213480"/>
            <a:ext cx="8664620" cy="54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1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11" y="2719492"/>
            <a:ext cx="9601196" cy="1303867"/>
          </a:xfrm>
        </p:spPr>
        <p:txBody>
          <a:bodyPr>
            <a:noAutofit/>
          </a:bodyPr>
          <a:lstStyle/>
          <a:p>
            <a:r>
              <a:rPr lang="en-GB" sz="9600" dirty="0" smtClean="0">
                <a:latin typeface="Comic Sans MS" panose="030F0702030302020204" pitchFamily="66" charset="0"/>
              </a:rPr>
              <a:t>English</a:t>
            </a:r>
            <a:r>
              <a:rPr lang="en-GB" sz="9600" dirty="0" smtClean="0"/>
              <a:t> 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6293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Create your own Easter Acrostic Poem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252" y="2285999"/>
            <a:ext cx="3088507" cy="4067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252" y="2285999"/>
            <a:ext cx="3002792" cy="40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5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2027239" y="2930435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432879" y="539657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52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omic Sans MS" panose="030F0702030302020204" pitchFamily="66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52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Aim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2152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 recognise the features of acrostic poems.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2152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I know that acrostics have a topic word hidden in the first letter of each line.</a:t>
            </a:r>
          </a:p>
          <a:p>
            <a:r>
              <a:rPr lang="en-AU" dirty="0">
                <a:latin typeface="Comic Sans MS" panose="030F0702030302020204" pitchFamily="66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Comic Sans MS" panose="030F0702030302020204" pitchFamily="66" charset="0"/>
              </a:rPr>
              <a:t>I understand that acrostics don’t have to rhyme.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6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81096" y="1652631"/>
            <a:ext cx="2969833" cy="3212984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689440" y="1652631"/>
            <a:ext cx="2307602" cy="3212984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25548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each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0504" y="1769810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Revolting rhymes</a:t>
            </a:r>
          </a:p>
          <a:p>
            <a:r>
              <a:rPr lang="en-GB" sz="1600" dirty="0"/>
              <a:t>Oompa-</a:t>
            </a:r>
            <a:r>
              <a:rPr lang="en-GB" sz="1600" dirty="0" err="1"/>
              <a:t>Loompas</a:t>
            </a:r>
            <a:endParaRPr lang="en-GB" sz="1600" dirty="0"/>
          </a:p>
          <a:p>
            <a:r>
              <a:rPr lang="en-GB" sz="1600" dirty="0"/>
              <a:t>Angry farmers</a:t>
            </a:r>
          </a:p>
          <a:p>
            <a:r>
              <a:rPr lang="en-GB" sz="1600" dirty="0"/>
              <a:t>Lazy aunts</a:t>
            </a:r>
          </a:p>
          <a:p>
            <a:r>
              <a:rPr lang="en-GB" sz="1600" dirty="0"/>
              <a:t>Dangerous witches</a:t>
            </a:r>
          </a:p>
          <a:p>
            <a:endParaRPr lang="en-GB" sz="1600" dirty="0"/>
          </a:p>
          <a:p>
            <a:r>
              <a:rPr lang="en-GB" sz="1600" dirty="0"/>
              <a:t>Dream blower</a:t>
            </a:r>
          </a:p>
          <a:p>
            <a:r>
              <a:rPr lang="en-GB" sz="1600" dirty="0"/>
              <a:t>Adventurous animals</a:t>
            </a:r>
          </a:p>
          <a:p>
            <a:r>
              <a:rPr lang="en-GB" sz="1600" dirty="0"/>
              <a:t>Horrible </a:t>
            </a:r>
            <a:r>
              <a:rPr lang="en-GB" sz="1600" dirty="0" err="1"/>
              <a:t>headteacher</a:t>
            </a:r>
            <a:endParaRPr lang="en-GB" sz="1600" dirty="0"/>
          </a:p>
          <a:p>
            <a:r>
              <a:rPr lang="en-GB" sz="1600" dirty="0" err="1"/>
              <a:t>Lickable</a:t>
            </a:r>
            <a:r>
              <a:rPr lang="en-GB" sz="1600" dirty="0"/>
              <a:t> wallpaper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0951" y="1892919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0504" y="1769809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003F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endParaRPr lang="en-GB" sz="1600" b="1" dirty="0">
              <a:solidFill>
                <a:srgbClr val="003F15"/>
              </a:solidFill>
            </a:endParaRP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H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90950" y="1892919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76" y="4395831"/>
            <a:ext cx="2416831" cy="191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06" y="4009508"/>
            <a:ext cx="1745811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1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4886" y="1585253"/>
            <a:ext cx="3586223" cy="4701982"/>
          </a:xfrm>
          <a:prstGeom prst="rect">
            <a:avLst/>
          </a:prstGeom>
          <a:solidFill>
            <a:srgbClr val="F4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256423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the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3942" y="1593642"/>
            <a:ext cx="3661724" cy="4847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Gigantic flames</a:t>
            </a:r>
          </a:p>
          <a:p>
            <a:r>
              <a:rPr lang="en-GB" sz="1600" dirty="0"/>
              <a:t>Remember 1666</a:t>
            </a:r>
          </a:p>
          <a:p>
            <a:r>
              <a:rPr lang="en-GB" sz="1600" dirty="0"/>
              <a:t>Every child knows</a:t>
            </a:r>
          </a:p>
          <a:p>
            <a:r>
              <a:rPr lang="en-GB" sz="1600" dirty="0"/>
              <a:t>Ash floated everywhere</a:t>
            </a:r>
          </a:p>
          <a:p>
            <a:r>
              <a:rPr lang="en-GB" sz="1600" dirty="0"/>
              <a:t>Thousands of homes destroyed</a:t>
            </a:r>
          </a:p>
          <a:p>
            <a:endParaRPr lang="en-GB" sz="1100" dirty="0"/>
          </a:p>
          <a:p>
            <a:r>
              <a:rPr lang="en-GB" sz="1600" dirty="0"/>
              <a:t>Flames all around</a:t>
            </a:r>
          </a:p>
          <a:p>
            <a:r>
              <a:rPr lang="en-GB" sz="1600" dirty="0"/>
              <a:t>Inside the bakery</a:t>
            </a:r>
          </a:p>
          <a:p>
            <a:r>
              <a:rPr lang="en-GB" sz="1600" dirty="0"/>
              <a:t>Red sky</a:t>
            </a:r>
          </a:p>
          <a:p>
            <a:r>
              <a:rPr lang="en-GB" sz="1600" dirty="0"/>
              <a:t>Everything covered in soot</a:t>
            </a:r>
          </a:p>
          <a:p>
            <a:endParaRPr lang="en-GB" sz="1100" dirty="0"/>
          </a:p>
          <a:p>
            <a:r>
              <a:rPr lang="en-GB" sz="1600" dirty="0"/>
              <a:t>Over the city</a:t>
            </a:r>
          </a:p>
          <a:p>
            <a:r>
              <a:rPr lang="en-GB" sz="1600" dirty="0"/>
              <a:t>From house to house</a:t>
            </a:r>
          </a:p>
          <a:p>
            <a:endParaRPr lang="en-GB" sz="1100" dirty="0"/>
          </a:p>
          <a:p>
            <a:r>
              <a:rPr lang="en-GB" sz="1600" dirty="0"/>
              <a:t>Lots of people escaped</a:t>
            </a:r>
          </a:p>
          <a:p>
            <a:r>
              <a:rPr lang="en-GB" sz="1600" dirty="0"/>
              <a:t>On foot, by boat and carriage</a:t>
            </a:r>
          </a:p>
          <a:p>
            <a:r>
              <a:rPr lang="en-GB" sz="1600" dirty="0"/>
              <a:t>Nearly every house</a:t>
            </a:r>
          </a:p>
          <a:p>
            <a:r>
              <a:rPr lang="en-GB" sz="1600" dirty="0"/>
              <a:t>Demolished</a:t>
            </a:r>
          </a:p>
          <a:p>
            <a:r>
              <a:rPr lang="en-GB" sz="1600" dirty="0"/>
              <a:t>On Pudding Lane – Help! Help! But</a:t>
            </a:r>
          </a:p>
          <a:p>
            <a:r>
              <a:rPr lang="en-GB" sz="1600" dirty="0"/>
              <a:t>Not many people died.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3942" y="1593642"/>
            <a:ext cx="3661724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E84D15"/>
                </a:solidFill>
              </a:rPr>
              <a:t>G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T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12" y="2186753"/>
            <a:ext cx="4572000" cy="32329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40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391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Garamond</vt:lpstr>
      <vt:lpstr>Sassoon Infant Rg</vt:lpstr>
      <vt:lpstr>Twinkl</vt:lpstr>
      <vt:lpstr>Organic</vt:lpstr>
      <vt:lpstr>Friday 26th March</vt:lpstr>
      <vt:lpstr>Maths</vt:lpstr>
      <vt:lpstr>Worksheet 1</vt:lpstr>
      <vt:lpstr>Worksheet 2</vt:lpstr>
      <vt:lpstr>English </vt:lpstr>
      <vt:lpstr>Create your own Easter Acrostic Poem</vt:lpstr>
      <vt:lpstr>PowerPoint Presentation</vt:lpstr>
      <vt:lpstr>Acrostic Examples</vt:lpstr>
      <vt:lpstr>Acrostic Examples</vt:lpstr>
      <vt:lpstr>Acrostic Features</vt:lpstr>
      <vt:lpstr>PowerPoint Presentation</vt:lpstr>
      <vt:lpstr>ART</vt:lpstr>
      <vt:lpstr>Who can draw the best Spring/Easter picture?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8th March</dc:title>
  <dc:creator>Samantha Horsley</dc:creator>
  <cp:lastModifiedBy>Samantha Horsley</cp:lastModifiedBy>
  <cp:revision>26</cp:revision>
  <dcterms:created xsi:type="dcterms:W3CDTF">2021-03-07T08:25:14Z</dcterms:created>
  <dcterms:modified xsi:type="dcterms:W3CDTF">2021-03-19T14:57:12Z</dcterms:modified>
</cp:coreProperties>
</file>