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117E0-899F-444E-8D89-81162FB2E19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02B1-C6D4-4692-A83C-62D4BC626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0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85453" y="8685331"/>
            <a:ext cx="29709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5" tIns="47622" rIns="95245" bIns="47622" anchor="b"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225" indent="-301625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4913" indent="-239713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7513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0113" indent="-2413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313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4513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1713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8913" indent="-2413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ADD396-FB85-4359-AA88-A6E687156902}" type="slidenum">
              <a:rPr lang="en-GB" altLang="en-US" sz="13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B0448-2F7C-48FD-9CE9-C8F0BCBE8C5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83CA-0EC8-4113-BCC8-B905D454C64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5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D362-49FC-4EF8-B14E-804386E0A0D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4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40D3E9-6BC4-4BE6-A7DC-B3B60D1AE618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36DCDB-6F0F-4950-9824-B74D5AD90E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307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884A9A-64A4-448C-88AE-F6EB2E6A4B56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7F700F-E9AA-4ED1-B964-9936BCB619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21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48B1BD-3254-4376-ABCA-43DD7144BE75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229935-7D69-445F-9E9D-A0FEDCDDC0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687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F58B51-1E05-423B-B4DA-2C7FA164F886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3C0C26-CD1E-4CD0-86D3-D0A873EFAB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28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5F13EE1-7AA2-46EE-9A73-AB7F743BF865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8C116-9F3B-42C3-A9B7-6EA0A96FEB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4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C4E0A2-70DC-4F1C-B19B-AA02218C578C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B68531-306E-4849-92CE-C8589E60E5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597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C28BDA-D2DA-4BBB-BEF2-E5A190273045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808C81-D941-4A5C-A274-EAE481C7B0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334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529488-C701-4CF8-94E7-ABD21D932DC1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3B146C-0E99-4C5D-8E7D-BB303E04B1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9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59DD8-3BEA-4E9D-92DA-D59AF3DDDAD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02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6B1794-DD23-4E85-A10A-0A1EFE4FBA53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1FAA13-1EE1-43A5-9491-8C59345AA6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95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971BC3-A6F7-47F0-876E-D9668B47347F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8CF65F-09A3-4667-9B6A-A36B9990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352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087C83-BBB3-4160-BEED-A222AF86747A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9154C6-4E99-4007-B622-C1D69BABC4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82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EF96-27C5-41FF-B736-21F830142ED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1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554D-F727-49AF-B608-16B33254FD3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6E44-5B3A-454A-9337-2CC5B7D980A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2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F346-110C-41DE-842B-A7E882CF256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5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06BF-3369-48B9-BAD0-C22FE17963F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64A90-9652-4646-A1D8-A9CBF490BCB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9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1D295-93C8-4123-9624-1A017DD84EA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7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2DFC1-026E-4C63-B759-7C88F66D776F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5FA6F4-B705-4767-8455-A8625AD2B3A9}" type="datetimeFigureOut">
              <a:rPr lang="en-GB"/>
              <a:pPr>
                <a:defRPr/>
              </a:pPr>
              <a:t>14/01/2021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5FAABB5-C6E0-4724-AFBB-B1E01DB902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8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492375"/>
            <a:ext cx="71151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20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0380" y="2420888"/>
            <a:ext cx="224773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noir</a:t>
            </a:r>
          </a:p>
        </p:txBody>
      </p:sp>
      <p:pic>
        <p:nvPicPr>
          <p:cNvPr id="45059" name="Picture 2" descr="http://www.completelybonkers.co.uk/images/face%20paint%20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81075"/>
            <a:ext cx="32004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942" y="2420888"/>
            <a:ext cx="293061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blanc</a:t>
            </a:r>
            <a:endParaRPr lang="en-US" sz="9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6083" name="Picture 2" descr="http://store.warlordgames.co.uk/ekmps/shops/warlord/images/m470617-99189999151-skullwhite-224x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060575"/>
            <a:ext cx="32115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4614" y="2420888"/>
            <a:ext cx="199926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gris</a:t>
            </a:r>
            <a:endParaRPr lang="en-US" sz="9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7107" name="Picture 2" descr="http://rlv.zcache.com/grey_paint_splodge_postcard-p239384710860214276qibm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998" r="2985" b="14215"/>
          <a:stretch>
            <a:fillRect/>
          </a:stretch>
        </p:blipFill>
        <p:spPr bwMode="auto">
          <a:xfrm>
            <a:off x="3835400" y="1585913"/>
            <a:ext cx="35687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2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2420888"/>
            <a:ext cx="397679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marron</a:t>
            </a:r>
            <a:endParaRPr lang="en-US" sz="9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8131" name="Picture 2" descr="http://rlv.zcache.com/brown_paint_splodge_poster-p228347661728202172qzz0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9317" r="5614" b="10825"/>
          <a:stretch>
            <a:fillRect/>
          </a:stretch>
        </p:blipFill>
        <p:spPr bwMode="auto">
          <a:xfrm>
            <a:off x="4953000" y="1617663"/>
            <a:ext cx="3503613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9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4145" y="2420888"/>
            <a:ext cx="238020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rose</a:t>
            </a:r>
          </a:p>
        </p:txBody>
      </p:sp>
      <p:pic>
        <p:nvPicPr>
          <p:cNvPr id="49155" name="Picture 2" descr="http://rlv.zcache.com/pink_paint_splodge_card-p137850427429553973qi0i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12978" r="17703" b="9286"/>
          <a:stretch>
            <a:fillRect/>
          </a:stretch>
        </p:blipFill>
        <p:spPr bwMode="auto">
          <a:xfrm>
            <a:off x="4167188" y="1690688"/>
            <a:ext cx="2460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Please colour the animals in the following colours.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To find out the French words for the animals, see the word bank below the picture.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chameau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 - marron	  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tigresse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jaune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et noir		serpent- vert	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manchote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noir et blanc      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rhinocéros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rose                         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girafe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- 	rouge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ours  - bleu                            guenon – vert et orange 	             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autruche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gris</a:t>
            </a: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zébresse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rouge et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jaune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   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hippopotame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- violet		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phoque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gris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et rose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kangourou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bleu et orange  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l’éléphant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rose et noir                	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renard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marron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lion – rose et violet 	    crocodile – bleu et noir                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oiseau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 – </a:t>
            </a:r>
            <a:r>
              <a:rPr lang="en-GB" dirty="0" err="1">
                <a:solidFill>
                  <a:prstClr val="black"/>
                </a:solidFill>
                <a:latin typeface="Arial" charset="0"/>
                <a:cs typeface="Arial" charset="0"/>
              </a:rPr>
              <a:t>multicolore</a:t>
            </a: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</a:rPr>
              <a:t>REMEMBER TO STAY IN THE LINES! </a:t>
            </a:r>
            <a:r>
              <a:rPr lang="en-GB" dirty="0">
                <a:solidFill>
                  <a:prstClr val="black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 </a:t>
            </a: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1BED1B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 smtClean="0"/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itchFamily="66" charset="0"/>
              </a:rPr>
              <a:t>Learning Objective                         </a:t>
            </a:r>
            <a:r>
              <a:rPr lang="en-GB" altLang="en-US" b="1" dirty="0" smtClean="0">
                <a:latin typeface="Comic Sans MS" pitchFamily="66" charset="0"/>
              </a:rPr>
              <a:t>WALT</a:t>
            </a: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To know the word for colours in French</a:t>
            </a:r>
          </a:p>
          <a:p>
            <a:pPr eaLnBrk="1" hangingPunct="1"/>
            <a:endParaRPr lang="en-GB" alt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dirty="0" smtClean="0">
                <a:latin typeface="Comic Sans MS" pitchFamily="66" charset="0"/>
              </a:rPr>
              <a:t>Success Criteria                             </a:t>
            </a:r>
            <a:r>
              <a:rPr lang="en-GB" altLang="en-US" b="1" dirty="0" smtClean="0">
                <a:latin typeface="Comic Sans MS" pitchFamily="66" charset="0"/>
              </a:rPr>
              <a:t>WILF</a:t>
            </a:r>
          </a:p>
          <a:p>
            <a:pPr eaLnBrk="1" hangingPunct="1">
              <a:buFontTx/>
              <a:buNone/>
            </a:pPr>
            <a:endParaRPr lang="en-GB" altLang="en-US" sz="2400" b="1" dirty="0" smtClean="0">
              <a:latin typeface="Comic Sans MS" pitchFamily="66" charset="0"/>
            </a:endParaRPr>
          </a:p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That you can name some of the </a:t>
            </a:r>
            <a:r>
              <a:rPr lang="en-GB" altLang="en-US" dirty="0" smtClean="0">
                <a:latin typeface="Comic Sans MS" pitchFamily="66" charset="0"/>
              </a:rPr>
              <a:t>colours</a:t>
            </a:r>
          </a:p>
          <a:p>
            <a:pPr eaLnBrk="1" hangingPunct="1"/>
            <a:r>
              <a:rPr lang="en-GB" altLang="en-US" dirty="0">
                <a:latin typeface="Comic Sans MS" pitchFamily="66" charset="0"/>
              </a:rPr>
              <a:t> </a:t>
            </a:r>
            <a:r>
              <a:rPr lang="en-GB" altLang="en-US" dirty="0" smtClean="0">
                <a:latin typeface="Comic Sans MS" pitchFamily="66" charset="0"/>
              </a:rPr>
              <a:t>That you use the word bank to find out the word for the animal in French </a:t>
            </a:r>
            <a:endParaRPr lang="en-GB" altLang="en-US" dirty="0" smtClean="0">
              <a:latin typeface="Comic Sans MS" pitchFamily="66" charset="0"/>
            </a:endParaRPr>
          </a:p>
        </p:txBody>
      </p:sp>
      <p:pic>
        <p:nvPicPr>
          <p:cNvPr id="36867" name="Picture 5" descr="dog wagging tail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5888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dog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97200"/>
            <a:ext cx="13684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8506" y="1196752"/>
            <a:ext cx="390876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Couleurs</a:t>
            </a:r>
            <a:endParaRPr lang="en-US" sz="8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7891" name="Picture 2" descr="http://www.weatherclimat.com/frenchhistory.us/french_flag-bfb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4314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6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796" y="2420888"/>
            <a:ext cx="307289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violet</a:t>
            </a:r>
          </a:p>
        </p:txBody>
      </p:sp>
      <p:pic>
        <p:nvPicPr>
          <p:cNvPr id="38915" name="Picture 2" descr="http://www.ci.desoto.tx.us/images/pages/N1182/Purple%20paint%20splatter%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836613"/>
            <a:ext cx="45180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808" y="2420888"/>
            <a:ext cx="242887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bleu</a:t>
            </a:r>
          </a:p>
        </p:txBody>
      </p:sp>
      <p:pic>
        <p:nvPicPr>
          <p:cNvPr id="39939" name="Picture 2" descr="http://www.countryliving.com/cm/countryliving/images/B8/blue-paint-front-door-1109-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33432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4481" y="2420888"/>
            <a:ext cx="223952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vert</a:t>
            </a:r>
            <a:endParaRPr lang="en-US" sz="9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0963" name="Picture 2" descr="http://creativetots.co.uk/images/green-paint-splo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916113"/>
            <a:ext cx="35845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8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430" y="2420888"/>
            <a:ext cx="304762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jaune</a:t>
            </a:r>
            <a:endParaRPr lang="en-US" sz="9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1987" name="Picture 2" descr="http://www.dreamstime.com/yellow-paint-splatter-thumb13060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84313"/>
            <a:ext cx="3810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9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2430155"/>
            <a:ext cx="371588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orange</a:t>
            </a:r>
          </a:p>
        </p:txBody>
      </p:sp>
      <p:pic>
        <p:nvPicPr>
          <p:cNvPr id="43011" name="Picture 2" descr="http://www.dreamstime.com/orange-paint-splodge-thumb2767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0650"/>
            <a:ext cx="3810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9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042" y="2420888"/>
            <a:ext cx="312040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charset="0"/>
              </a:rPr>
              <a:t>rouge</a:t>
            </a:r>
          </a:p>
        </p:txBody>
      </p:sp>
      <p:pic>
        <p:nvPicPr>
          <p:cNvPr id="44035" name="Picture 2" descr="http://rlv.zcache.com/red_paint_splodge_postcard-p239224830207489395qibm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14214" r="2940" b="14424"/>
          <a:stretch>
            <a:fillRect/>
          </a:stretch>
        </p:blipFill>
        <p:spPr bwMode="auto">
          <a:xfrm>
            <a:off x="3973513" y="2314575"/>
            <a:ext cx="3576637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(4:3)</PresentationFormat>
  <Paragraphs>40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2021-01-14T09:45:01Z</dcterms:created>
  <dcterms:modified xsi:type="dcterms:W3CDTF">2021-01-14T09:45:47Z</dcterms:modified>
</cp:coreProperties>
</file>