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CCFF"/>
    <a:srgbClr val="FF6699"/>
    <a:srgbClr val="9933FF"/>
    <a:srgbClr val="FFFF00"/>
    <a:srgbClr val="FF00FF"/>
    <a:srgbClr val="99FF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2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7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4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BE-2619-49C0-930E-AABD358A2908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95E6-58EA-486F-BA22-984217CF5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-MnvKIqb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scotland.gov.uk/scotlandshistory/earlypeople/skarabrae/" TargetMode="External"/><Relationship Id="rId2" Type="http://schemas.openxmlformats.org/officeDocument/2006/relationships/hyperlink" Target="http://www.bbc.co.uk/scotland/learning/primary/skarabra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maryfacts.com/2424/skara-brae-facts-and-information-about-the-neolithic-settleme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834"/>
            <a:ext cx="9144000" cy="1223963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Goudy Stout" panose="0202090407030B020401" pitchFamily="18" charset="0"/>
              </a:rPr>
              <a:t>Stone Age to Iron Age:</a:t>
            </a:r>
            <a:endParaRPr lang="en-GB" sz="4800" dirty="0">
              <a:latin typeface="Goudy Stout" panose="0202090407030B0204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9797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Goudy Stout" panose="0202090407030B020401" pitchFamily="18" charset="0"/>
              </a:rPr>
              <a:t>1. Stone Age</a:t>
            </a:r>
            <a:endParaRPr lang="en-GB" sz="4800" dirty="0">
              <a:latin typeface="Goudy Stout" panose="0202090407030B0204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985246"/>
            <a:ext cx="6213469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2068" y="2985246"/>
            <a:ext cx="55213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Demonstrate an understanding of what and when the Stone Age was.</a:t>
            </a:r>
          </a:p>
          <a:p>
            <a:r>
              <a:rPr lang="en-GB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To select relevant information about Skara Brae.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Success Criteria</a:t>
            </a:r>
          </a:p>
          <a:p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I can explain how people used to live in Skara Brae and relate it to the Stone Age.</a:t>
            </a:r>
            <a:b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73" y="582115"/>
            <a:ext cx="8540654" cy="56937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58743" y="6488668"/>
            <a:ext cx="467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5270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36" y="247762"/>
            <a:ext cx="9502929" cy="636247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47465" y="5029592"/>
            <a:ext cx="1671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33909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66" y="400883"/>
            <a:ext cx="9063469" cy="605623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981371" y="6488668"/>
            <a:ext cx="5109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25841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09" y="461439"/>
            <a:ext cx="8852383" cy="593512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286172" y="6488668"/>
            <a:ext cx="49058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28119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44" y="523371"/>
            <a:ext cx="7770112" cy="58112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574972" y="6488668"/>
            <a:ext cx="56170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3235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83" y="304420"/>
            <a:ext cx="5096835" cy="6249161"/>
          </a:xfrm>
          <a:prstGeom prst="rect">
            <a:avLst/>
          </a:prstGeom>
          <a:ln w="76200">
            <a:solidFill>
              <a:srgbClr val="9933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010781" y="5856906"/>
            <a:ext cx="30505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852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93" y="178912"/>
            <a:ext cx="8674614" cy="6500176"/>
          </a:xfrm>
          <a:prstGeom prst="rect">
            <a:avLst/>
          </a:prstGeom>
          <a:ln w="76200">
            <a:solidFill>
              <a:srgbClr val="FF6699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142895" y="5755758"/>
            <a:ext cx="204910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3721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066365" cy="1325563"/>
          </a:xfr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Task 2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0718"/>
          </a:xfr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The next slide shows you a room in </a:t>
            </a:r>
            <a:r>
              <a:rPr lang="en-GB" sz="3200" dirty="0" err="1" smtClean="0">
                <a:latin typeface="Comic Sans MS" panose="030F0702030302020204" pitchFamily="66" charset="0"/>
              </a:rPr>
              <a:t>Skara</a:t>
            </a:r>
            <a:r>
              <a:rPr lang="en-GB" sz="3200" dirty="0" smtClean="0">
                <a:latin typeface="Comic Sans MS" panose="030F0702030302020204" pitchFamily="66" charset="0"/>
              </a:rPr>
              <a:t> Brea. On your </a:t>
            </a:r>
            <a:r>
              <a:rPr lang="en-GB" sz="3200" dirty="0" err="1" smtClean="0">
                <a:latin typeface="Comic Sans MS" panose="030F0702030302020204" pitchFamily="66" charset="0"/>
              </a:rPr>
              <a:t>Skara</a:t>
            </a:r>
            <a:r>
              <a:rPr lang="en-GB" sz="3200" dirty="0" smtClean="0">
                <a:latin typeface="Comic Sans MS" panose="030F0702030302020204" pitchFamily="66" charset="0"/>
              </a:rPr>
              <a:t> Brea Activity worksheet can you label what things are.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0019" y="6189313"/>
            <a:ext cx="46787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39744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7" y="692496"/>
            <a:ext cx="7958256" cy="530190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99061">
            <a:off x="1503581" y="1134818"/>
            <a:ext cx="3166065" cy="816937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103086" y="3904343"/>
            <a:ext cx="1983527" cy="653143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8883468">
            <a:off x="6511754" y="1703065"/>
            <a:ext cx="3784305" cy="691682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9481243">
            <a:off x="6599306" y="3846285"/>
            <a:ext cx="4401056" cy="769257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88686" y="348343"/>
            <a:ext cx="155395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Dresser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09" y="3969303"/>
            <a:ext cx="155395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Bed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5105" y="600210"/>
            <a:ext cx="155395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Storage Boxes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3978" y="3081838"/>
            <a:ext cx="155395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Fire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3860" cy="1325563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Skara Brae Facts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Located in Orkney, an island to the North of Scotland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Late </a:t>
            </a:r>
            <a:r>
              <a:rPr lang="en-GB" i="1" dirty="0" smtClean="0">
                <a:latin typeface="Comic Sans MS" panose="030F0702030302020204" pitchFamily="66" charset="0"/>
              </a:rPr>
              <a:t>Neolithic </a:t>
            </a:r>
            <a:r>
              <a:rPr lang="en-GB" dirty="0" smtClean="0">
                <a:latin typeface="Comic Sans MS" panose="030F0702030302020204" pitchFamily="66" charset="0"/>
              </a:rPr>
              <a:t>Settlement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People lived there between 3200 and 2200BCE.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8 houses have been found at Skara Brae.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dirty="0" smtClean="0">
                <a:latin typeface="Comic Sans MS" panose="030F0702030302020204" pitchFamily="66" charset="0"/>
              </a:rPr>
              <a:t> of the houses were found because of a storm in 1850 which destroyed ‘sand dunes’ and revealed houses.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7 of the 8 houses all have the same layout.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Skara Brae is now a World Heritage Site.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0038" y="6311900"/>
            <a:ext cx="47748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To select relevant information about Skara Brae</a:t>
            </a:r>
            <a:r>
              <a:rPr lang="en-GB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3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029981" y="2239747"/>
            <a:ext cx="2863664" cy="450761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Cloud 1"/>
          <p:cNvSpPr/>
          <p:nvPr/>
        </p:nvSpPr>
        <p:spPr>
          <a:xfrm>
            <a:off x="4876800" y="71717"/>
            <a:ext cx="6239435" cy="2877670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What was the Stone Age???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9730" y="946897"/>
            <a:ext cx="6239435" cy="287767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Watch the following clip…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757082" y="1893793"/>
            <a:ext cx="6239435" cy="2877670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Do you think this is what the Stone Age was like?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97224" y="3054722"/>
            <a:ext cx="6239435" cy="287767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Watch the clip 1 more time.  This time write down everything you think is wrong.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2669" y="4540109"/>
            <a:ext cx="189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https://www.youtube.com/watch?v=3s-MnvKIqb8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7224" y="6378034"/>
            <a:ext cx="7799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Demonstrate an understanding of what and when the Stone Age was.</a:t>
            </a:r>
          </a:p>
        </p:txBody>
      </p:sp>
    </p:spTree>
    <p:extLst>
      <p:ext uri="{BB962C8B-B14F-4D97-AF65-F5344CB8AC3E}">
        <p14:creationId xmlns:p14="http://schemas.microsoft.com/office/powerpoint/2010/main" val="5169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71" y="249010"/>
            <a:ext cx="2064657" cy="1325563"/>
          </a:xfr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71" y="1741714"/>
            <a:ext cx="10903858" cy="4644571"/>
          </a:xfr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Complete the worksheet.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Find out additional facts on the websites that you find interesting.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>
                <a:hlinkClick r:id="rId2"/>
              </a:rPr>
              <a:t>www.bbc.co.uk/scotland/learning/primary/skarabrae/</a:t>
            </a:r>
            <a:endParaRPr lang="en-GB" dirty="0"/>
          </a:p>
          <a:p>
            <a:r>
              <a:rPr lang="en-GB" u="sng" dirty="0">
                <a:hlinkClick r:id="rId3"/>
              </a:rPr>
              <a:t>www.educationscotland.gov.uk/scotlandshistory/earlypeople/skarabrae/</a:t>
            </a:r>
            <a:endParaRPr lang="en-GB" dirty="0"/>
          </a:p>
          <a:p>
            <a:r>
              <a:rPr lang="en-GB" u="sng" dirty="0">
                <a:hlinkClick r:id="rId4"/>
              </a:rPr>
              <a:t>http://primaryfacts.com/2424/skara-brae-facts-and-information-about-the-neolithic-settlement/</a:t>
            </a:r>
            <a:endParaRPr lang="en-GB" dirty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300251"/>
            <a:ext cx="115596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Who found the most </a:t>
            </a:r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ANACHRONISMS</a:t>
            </a:r>
            <a:r>
              <a:rPr lang="en-GB" sz="4000" dirty="0" smtClean="0">
                <a:latin typeface="Comic Sans MS" panose="030F0702030302020204" pitchFamily="66" charset="0"/>
              </a:rPr>
              <a:t>????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098645" y="1645723"/>
            <a:ext cx="10072048" cy="1392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 anachronism is an item that is in the wrong time period. </a:t>
            </a:r>
          </a:p>
          <a:p>
            <a:pPr algn="ctr"/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4842" y="3521122"/>
            <a:ext cx="11341289" cy="1323439"/>
          </a:xfrm>
          <a:prstGeom prst="rect">
            <a:avLst/>
          </a:prstGeom>
          <a:ln w="76200">
            <a:solidFill>
              <a:srgbClr val="99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Look at the picture on the next slide.  What do you think are the anachronisms in it?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80" y="73836"/>
            <a:ext cx="9498841" cy="6710328"/>
          </a:xfrm>
          <a:prstGeom prst="rect">
            <a:avLst/>
          </a:prstGeom>
          <a:ln w="76200">
            <a:solidFill>
              <a:srgbClr val="9933FF"/>
            </a:solidFill>
          </a:ln>
        </p:spPr>
      </p:pic>
      <p:sp>
        <p:nvSpPr>
          <p:cNvPr id="3" name="Oval 2"/>
          <p:cNvSpPr/>
          <p:nvPr/>
        </p:nvSpPr>
        <p:spPr>
          <a:xfrm>
            <a:off x="8337176" y="5432612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284258" y="5168153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445623" y="3583519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84258" y="1602441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55860" y="1669676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13211" y="73836"/>
            <a:ext cx="712695" cy="645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948"/>
            <a:ext cx="6709012" cy="1325563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Life in the Stone Age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270876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Today you will examine a Stone Age community called Skara Brae.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3100743"/>
            <a:ext cx="5476875" cy="364807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010781" y="5856906"/>
            <a:ext cx="30505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22235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53871" cy="1325563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Stone Age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Stone Age: Lasted about 2.5million years.  Creation and use of stone tools.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3 periods of the Stone Age…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7" y="2388103"/>
            <a:ext cx="5732368" cy="4303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696" y="5907388"/>
            <a:ext cx="42671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Demonstrate an understanding of what 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and </a:t>
            </a:r>
            <a:r>
              <a:rPr lang="en-GB" dirty="0">
                <a:solidFill>
                  <a:srgbClr val="00B050"/>
                </a:solidFill>
              </a:rPr>
              <a:t>when the Stone Age was.</a:t>
            </a:r>
          </a:p>
        </p:txBody>
      </p:sp>
    </p:spTree>
    <p:extLst>
      <p:ext uri="{BB962C8B-B14F-4D97-AF65-F5344CB8AC3E}">
        <p14:creationId xmlns:p14="http://schemas.microsoft.com/office/powerpoint/2010/main" val="3948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67857" cy="1325563"/>
          </a:xfrm>
          <a:solidFill>
            <a:schemeClr val="bg1"/>
          </a:solidFill>
          <a:ln w="76200">
            <a:solidFill>
              <a:srgbClr val="FF00FF"/>
            </a:solidFill>
          </a:ln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Task 1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31976"/>
          </a:xfrm>
          <a:solidFill>
            <a:schemeClr val="bg1"/>
          </a:solidFill>
          <a:ln w="76200">
            <a:solidFill>
              <a:srgbClr val="FF00FF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Look at the following slides carefully.  </a:t>
            </a:r>
            <a:r>
              <a:rPr lang="en-GB" dirty="0" smtClean="0">
                <a:latin typeface="Comic Sans MS" panose="030F0702030302020204" pitchFamily="66" charset="0"/>
              </a:rPr>
              <a:t>These </a:t>
            </a:r>
            <a:r>
              <a:rPr lang="en-GB" dirty="0" smtClean="0">
                <a:latin typeface="Comic Sans MS" panose="030F0702030302020204" pitchFamily="66" charset="0"/>
              </a:rPr>
              <a:t>pictures </a:t>
            </a:r>
            <a:r>
              <a:rPr lang="en-GB" dirty="0" smtClean="0">
                <a:latin typeface="Comic Sans MS" panose="030F0702030302020204" pitchFamily="66" charset="0"/>
              </a:rPr>
              <a:t>are of </a:t>
            </a:r>
            <a:r>
              <a:rPr lang="en-GB" dirty="0" smtClean="0">
                <a:latin typeface="Comic Sans MS" panose="030F0702030302020204" pitchFamily="66" charset="0"/>
              </a:rPr>
              <a:t>Skara Brae.  </a:t>
            </a:r>
            <a:r>
              <a:rPr lang="en-GB" dirty="0" smtClean="0">
                <a:latin typeface="Comic Sans MS" panose="030F0702030302020204" pitchFamily="66" charset="0"/>
              </a:rPr>
              <a:t>In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exercise books or on a piece of paper,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write down anything you think might be important to how people lived in Skara Brae.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45365"/>
            <a:ext cx="38100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6153" y="3953435"/>
            <a:ext cx="3012141" cy="258532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compare the homes in Skara Brae to your home.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i.e. The houses in Skara Brae are made from stone, while my house is made from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…..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67314" y="6172434"/>
            <a:ext cx="6473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2"/>
                </a:solidFill>
              </a:rPr>
              <a:t>To select </a:t>
            </a:r>
            <a:r>
              <a:rPr lang="en-GB" b="1" dirty="0" smtClean="0">
                <a:solidFill>
                  <a:schemeClr val="accent2"/>
                </a:solidFill>
              </a:rPr>
              <a:t>relevant</a:t>
            </a:r>
          </a:p>
          <a:p>
            <a:pPr algn="r"/>
            <a:r>
              <a:rPr lang="en-GB" b="1" dirty="0" smtClean="0">
                <a:solidFill>
                  <a:schemeClr val="accent2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298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31" y="465785"/>
            <a:ext cx="8898339" cy="592643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718629" y="6488668"/>
            <a:ext cx="647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38617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6" y="317506"/>
            <a:ext cx="9343608" cy="6222988"/>
          </a:xfrm>
          <a:prstGeom prst="rect">
            <a:avLst/>
          </a:prstGeom>
          <a:ln w="76200">
            <a:solidFill>
              <a:srgbClr val="33CC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83918" y="5380672"/>
            <a:ext cx="1308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To select relevant information about Skara Brae.</a:t>
            </a:r>
          </a:p>
        </p:txBody>
      </p:sp>
    </p:spTree>
    <p:extLst>
      <p:ext uri="{BB962C8B-B14F-4D97-AF65-F5344CB8AC3E}">
        <p14:creationId xmlns:p14="http://schemas.microsoft.com/office/powerpoint/2010/main" val="11067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515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Goudy Stout</vt:lpstr>
      <vt:lpstr>Office Theme</vt:lpstr>
      <vt:lpstr>Stone Age to Iron Age:</vt:lpstr>
      <vt:lpstr>PowerPoint Presentation</vt:lpstr>
      <vt:lpstr>PowerPoint Presentation</vt:lpstr>
      <vt:lpstr>PowerPoint Presentation</vt:lpstr>
      <vt:lpstr>Life in the Stone Age</vt:lpstr>
      <vt:lpstr>Stone Age</vt:lpstr>
      <vt:lpstr>Task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2</vt:lpstr>
      <vt:lpstr>PowerPoint Presentation</vt:lpstr>
      <vt:lpstr>Skara Brae Facts</vt:lpstr>
      <vt:lpstr>Task 3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to Iron Age</dc:title>
  <dc:creator>Deborah Lang</dc:creator>
  <cp:lastModifiedBy>Samantha Horsley</cp:lastModifiedBy>
  <cp:revision>32</cp:revision>
  <dcterms:created xsi:type="dcterms:W3CDTF">2015-05-18T06:48:43Z</dcterms:created>
  <dcterms:modified xsi:type="dcterms:W3CDTF">2021-02-05T13:06:04Z</dcterms:modified>
</cp:coreProperties>
</file>