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F75138-75F2-4CF8-BE1D-14B91ABD526B}" type="datetimeFigureOut">
              <a:rPr lang="en-GB" smtClean="0"/>
              <a:t>12/01/2021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F698C-BB2A-4C3F-8713-78F1FC94988A}"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BCA32EF-36A4-4242-931E-D5D31D14CCC3}" type="datetimeFigureOut">
              <a:rPr lang="en-GB" smtClean="0"/>
              <a:t>12/01/2021</a:t>
            </a:fld>
            <a:endParaRPr lang="en-GB"/>
          </a:p>
        </p:txBody>
      </p:sp>
      <p:sp>
        <p:nvSpPr>
          <p:cNvPr id="2" name="Footer Placeholder 1"/>
          <p:cNvSpPr>
            <a:spLocks noGrp="1"/>
          </p:cNvSpPr>
          <p:nvPr>
            <p:ph type="ftr" sz="quarter" idx="11"/>
          </p:nvPr>
        </p:nvSpPr>
        <p:spPr/>
        <p:txBody>
          <a:bodyPr/>
          <a:lstStyle/>
          <a:p>
            <a:endParaRPr lang="en-GB"/>
          </a:p>
        </p:txBody>
      </p:sp>
      <p:sp>
        <p:nvSpPr>
          <p:cNvPr id="15" name="Slide Number Placeholder 14"/>
          <p:cNvSpPr>
            <a:spLocks noGrp="1"/>
          </p:cNvSpPr>
          <p:nvPr>
            <p:ph type="sldNum" sz="quarter" idx="12"/>
          </p:nvPr>
        </p:nvSpPr>
        <p:spPr>
          <a:xfrm>
            <a:off x="8229600" y="6473952"/>
            <a:ext cx="758952" cy="246888"/>
          </a:xfrm>
        </p:spPr>
        <p:txBody>
          <a:bodyPr/>
          <a:lstStyle/>
          <a:p>
            <a:fld id="{2AA371B2-D5FD-4224-9C9D-1BCF5384980A}"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CA32EF-36A4-4242-931E-D5D31D14CCC3}"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A371B2-D5FD-4224-9C9D-1BCF5384980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CA32EF-36A4-4242-931E-D5D31D14CCC3}"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A371B2-D5FD-4224-9C9D-1BCF5384980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BCA32EF-36A4-4242-931E-D5D31D14CCC3}" type="datetimeFigureOut">
              <a:rPr lang="en-GB" smtClean="0"/>
              <a:t>12/01/2021</a:t>
            </a:fld>
            <a:endParaRPr lang="en-GB"/>
          </a:p>
        </p:txBody>
      </p:sp>
      <p:sp>
        <p:nvSpPr>
          <p:cNvPr id="19" name="Footer Placeholder 18"/>
          <p:cNvSpPr>
            <a:spLocks noGrp="1"/>
          </p:cNvSpPr>
          <p:nvPr>
            <p:ph type="ftr" sz="quarter" idx="11"/>
          </p:nvPr>
        </p:nvSpPr>
        <p:spPr>
          <a:xfrm>
            <a:off x="3581400" y="76200"/>
            <a:ext cx="2895600" cy="288925"/>
          </a:xfrm>
        </p:spPr>
        <p:txBody>
          <a:bodyPr/>
          <a:lstStyle/>
          <a:p>
            <a:endParaRPr lang="en-GB"/>
          </a:p>
        </p:txBody>
      </p:sp>
      <p:sp>
        <p:nvSpPr>
          <p:cNvPr id="16" name="Slide Number Placeholder 15"/>
          <p:cNvSpPr>
            <a:spLocks noGrp="1"/>
          </p:cNvSpPr>
          <p:nvPr>
            <p:ph type="sldNum" sz="quarter" idx="12"/>
          </p:nvPr>
        </p:nvSpPr>
        <p:spPr>
          <a:xfrm>
            <a:off x="8229600" y="6473952"/>
            <a:ext cx="758952" cy="246888"/>
          </a:xfrm>
        </p:spPr>
        <p:txBody>
          <a:bodyPr/>
          <a:lstStyle/>
          <a:p>
            <a:fld id="{2AA371B2-D5FD-4224-9C9D-1BCF5384980A}"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BCA32EF-36A4-4242-931E-D5D31D14CCC3}" type="datetimeFigureOut">
              <a:rPr lang="en-GB" smtClean="0"/>
              <a:t>12/01/2021</a:t>
            </a:fld>
            <a:endParaRPr lang="en-GB"/>
          </a:p>
        </p:txBody>
      </p:sp>
      <p:sp>
        <p:nvSpPr>
          <p:cNvPr id="11" name="Footer Placeholder 10"/>
          <p:cNvSpPr>
            <a:spLocks noGrp="1"/>
          </p:cNvSpPr>
          <p:nvPr>
            <p:ph type="ftr" sz="quarter" idx="11"/>
          </p:nvPr>
        </p:nvSpPr>
        <p:spPr/>
        <p:txBody>
          <a:bodyPr/>
          <a:lstStyle/>
          <a:p>
            <a:endParaRPr lang="en-GB"/>
          </a:p>
        </p:txBody>
      </p:sp>
      <p:sp>
        <p:nvSpPr>
          <p:cNvPr id="16" name="Slide Number Placeholder 15"/>
          <p:cNvSpPr>
            <a:spLocks noGrp="1"/>
          </p:cNvSpPr>
          <p:nvPr>
            <p:ph type="sldNum" sz="quarter" idx="12"/>
          </p:nvPr>
        </p:nvSpPr>
        <p:spPr/>
        <p:txBody>
          <a:bodyPr/>
          <a:lstStyle/>
          <a:p>
            <a:fld id="{2AA371B2-D5FD-4224-9C9D-1BCF5384980A}" type="slidenum">
              <a:rPr lang="en-GB" smtClean="0"/>
              <a:t>‹#›</a:t>
            </a:fld>
            <a:endParaRPr lang="en-GB"/>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BCA32EF-36A4-4242-931E-D5D31D14CCC3}" type="datetimeFigureOut">
              <a:rPr lang="en-GB" smtClean="0"/>
              <a:t>12/01/2021</a:t>
            </a:fld>
            <a:endParaRPr lang="en-GB"/>
          </a:p>
        </p:txBody>
      </p:sp>
      <p:sp>
        <p:nvSpPr>
          <p:cNvPr id="10" name="Footer Placeholder 9"/>
          <p:cNvSpPr>
            <a:spLocks noGrp="1"/>
          </p:cNvSpPr>
          <p:nvPr>
            <p:ph type="ftr" sz="quarter" idx="11"/>
          </p:nvPr>
        </p:nvSpPr>
        <p:spPr/>
        <p:txBody>
          <a:bodyPr/>
          <a:lstStyle/>
          <a:p>
            <a:endParaRPr lang="en-GB"/>
          </a:p>
        </p:txBody>
      </p:sp>
      <p:sp>
        <p:nvSpPr>
          <p:cNvPr id="31" name="Slide Number Placeholder 30"/>
          <p:cNvSpPr>
            <a:spLocks noGrp="1"/>
          </p:cNvSpPr>
          <p:nvPr>
            <p:ph type="sldNum" sz="quarter" idx="12"/>
          </p:nvPr>
        </p:nvSpPr>
        <p:spPr/>
        <p:txBody>
          <a:bodyPr/>
          <a:lstStyle/>
          <a:p>
            <a:fld id="{2AA371B2-D5FD-4224-9C9D-1BCF5384980A}"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BCA32EF-36A4-4242-931E-D5D31D14CCC3}" type="datetimeFigureOut">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229600" y="6477000"/>
            <a:ext cx="762000" cy="246888"/>
          </a:xfrm>
        </p:spPr>
        <p:txBody>
          <a:bodyPr/>
          <a:lstStyle/>
          <a:p>
            <a:fld id="{2AA371B2-D5FD-4224-9C9D-1BCF5384980A}" type="slidenum">
              <a:rPr lang="en-GB" smtClean="0"/>
              <a:t>‹#›</a:t>
            </a:fld>
            <a:endParaRPr lang="en-GB"/>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BCA32EF-36A4-4242-931E-D5D31D14CCC3}" type="datetimeFigureOut">
              <a:rPr lang="en-GB" smtClean="0"/>
              <a:t>12/01/2021</a:t>
            </a:fld>
            <a:endParaRPr lang="en-GB"/>
          </a:p>
        </p:txBody>
      </p:sp>
      <p:sp>
        <p:nvSpPr>
          <p:cNvPr id="21" name="Footer Placeholder 20"/>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A371B2-D5FD-4224-9C9D-1BCF5384980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BCA32EF-36A4-4242-931E-D5D31D14CCC3}" type="datetimeFigureOut">
              <a:rPr lang="en-GB" smtClean="0"/>
              <a:t>12/01/2021</a:t>
            </a:fld>
            <a:endParaRPr lang="en-GB"/>
          </a:p>
        </p:txBody>
      </p:sp>
      <p:sp>
        <p:nvSpPr>
          <p:cNvPr id="24" name="Footer Placeholder 23"/>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A371B2-D5FD-4224-9C9D-1BCF5384980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BCA32EF-36A4-4242-931E-D5D31D14CCC3}" type="datetimeFigureOut">
              <a:rPr lang="en-GB" smtClean="0"/>
              <a:t>12/01/2021</a:t>
            </a:fld>
            <a:endParaRPr lang="en-GB"/>
          </a:p>
        </p:txBody>
      </p:sp>
      <p:sp>
        <p:nvSpPr>
          <p:cNvPr id="29" name="Footer Placeholder 28"/>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A371B2-D5FD-4224-9C9D-1BCF5384980A}"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BCA32EF-36A4-4242-931E-D5D31D14CCC3}" type="datetimeFigureOut">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31" name="Slide Number Placeholder 30"/>
          <p:cNvSpPr>
            <a:spLocks noGrp="1"/>
          </p:cNvSpPr>
          <p:nvPr>
            <p:ph type="sldNum" sz="quarter" idx="12"/>
          </p:nvPr>
        </p:nvSpPr>
        <p:spPr/>
        <p:txBody>
          <a:bodyPr/>
          <a:lstStyle/>
          <a:p>
            <a:fld id="{2AA371B2-D5FD-4224-9C9D-1BCF5384980A}" type="slidenum">
              <a:rPr lang="en-GB" smtClean="0"/>
              <a:t>‹#›</a:t>
            </a:fld>
            <a:endParaRPr lang="en-GB"/>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BCA32EF-36A4-4242-931E-D5D31D14CCC3}" type="datetimeFigureOut">
              <a:rPr lang="en-GB" smtClean="0"/>
              <a:t>12/01/2021</a:t>
            </a:fld>
            <a:endParaRPr lang="en-GB"/>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GB"/>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AA371B2-D5FD-4224-9C9D-1BCF5384980A}" type="slidenum">
              <a:rPr lang="en-GB" smtClean="0"/>
              <a:t>‹#›</a:t>
            </a:fld>
            <a:endParaRPr lang="en-GB"/>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QdTk5OvtvM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fu9-7ZJ1h1g" TargetMode="External"/><Relationship Id="rId2" Type="http://schemas.openxmlformats.org/officeDocument/2006/relationships/hyperlink" Target="http://www.youtube.com/watch?v=gGkmPqdjAe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620688"/>
            <a:ext cx="6696744" cy="2308324"/>
          </a:xfrm>
          <a:prstGeom prst="rect">
            <a:avLst/>
          </a:prstGeom>
          <a:noFill/>
        </p:spPr>
        <p:txBody>
          <a:bodyPr wrap="square" rtlCol="0">
            <a:spAutoFit/>
          </a:bodyPr>
          <a:lstStyle/>
          <a:p>
            <a:pPr algn="ctr"/>
            <a:r>
              <a:rPr lang="en-GB" sz="4800" b="1" u="sng" dirty="0" smtClean="0"/>
              <a:t>Step into... </a:t>
            </a:r>
          </a:p>
          <a:p>
            <a:pPr algn="ctr"/>
            <a:endParaRPr lang="en-GB" sz="4800" b="1" u="sng" dirty="0"/>
          </a:p>
          <a:p>
            <a:pPr algn="ctr"/>
            <a:r>
              <a:rPr lang="en-GB" sz="4800" b="1" u="sng" dirty="0" smtClean="0"/>
              <a:t>The Stone Age</a:t>
            </a:r>
            <a:endParaRPr lang="en-GB" sz="4800" b="1" u="sng" dirty="0"/>
          </a:p>
        </p:txBody>
      </p:sp>
      <p:sp>
        <p:nvSpPr>
          <p:cNvPr id="17410" name="AutoShape 2" descr="data:image/jpeg;base64,/9j/4AAQSkZJRgABAQAAAQABAAD/2wCEAAkGBxQTEhUUExQWFhUWGRobGBgYFxgcHRwaHBcYGxocHhofHCgiGBolHB0YITEhJSkrLi4uHCAzODMsNygtLisBCgoKDg0OGxAQGzAkICQsLCwsLCwsLCwsLCwsLCwsLCwsNCwsLCwsLCwsLCwsLCwsLCwsLCwsLCwsLCwsLCwsLP/AABEIALcBEwMBIgACEQEDEQH/xAAbAAACAwEBAQAAAAAAAAAAAAAEBQADBgIBB//EAD4QAAECBAQEAwcDAwIFBQAAAAECEQADITEEBRJBUWFxgSKRoQYTMkKxwfAUUtEj4fFighYzcpLSBxVTssL/xAAZAQADAQEBAAAAAAAAAAAAAAABAgMEAAX/xAApEQACAgICAQMEAQUAAAAAAAAAAQIRAyESMUEEIlETMmGRgUJxobHw/9oADAMBAAIRAxEAPwAD2zw3vVqA+UhIbZISTbgLeULZcrxKS2oKSA+oUNWTpDst+NhZzFc/MVKWpRJYqUWD1BLsPSo2i7DzwZgV4QgP4gCHNHYbtYG9+MZ3pFu2MMRNIISkEmxPNi5+zxZg5JEsn933t9BAsvEVUoM5cD6AebeUMZi0oFX8KRQWpZj9oz22Vqg5SkiXpYuRSvHdxbeClJUUOCxsCO0KcE81AVUUufTrDJU7WkFFqMfzlAWOtL+TuVlcrDqBLOzVIqwoFXd2S6m3pesMsCguX+ZR06FWBArqZz821X7wPls8FSkGgL1fZmPl94ZCQQ2gDQmoZTEcQAx8LcOPSGnj5dAUqO8sShSwrcUalO/dmPDaLc5lpDqQWDgCu9STTpzu8U4LSlRJdzYMxLDV1NG/C0c4qckihBGzNtdxV+LgeUDJHX6DFiVWSSytZXqWiaUq0kl0rCRUKFdJ4WG0LMX7NAeFcyYUaqSyo73GoMpQtQktGwxC0lLhgEh3IHCl+ohFMWVJKzVlCtrmtYbEnd3oXJXVClOTylJm+7SiXNSoe790kgsKhy/iBIcnZ+kBYrCzUOlMwe9XM96JZSFH3qQQwV8LaPl5coeInGoSnSlLU+rHzjudhZapKjNZjVwSDyINwocdo1Wkt9kPJ5lUsTJaVKUFKLhmIOoDxBjuKu/0hxJwapqUAo0gHT8RJASnU5tUqpQUr0hImSFrSUrWKGqgk7AAOU23v9Y0Hs5NKVKSVqX+4k1J2IYAAMAKAepjK072aFQDJy9QnGgZOpjSj0T6A+Qg7E4ZKQRvzvZno3ny5QRmM8BRRUKPzM43vwUOdLdIHRLKh4gVOOP1e46RKU7Whox2J8RJBKQkUo5s4s30eH2WzmQ5SoJAAJAJYMaaQHJptFacGFEhwWS9K03tzcNB+XEqSqXtQpcm5SErFK/E8RbRWjtM9JcagGahp5gilNjDHDpdCUqUnUQRdtVyGFlFrvCzG4ZMtXwBaEh2NWdx4FGoZjSFP66RQzDNl3tqWkXFCkuDTlHc2dVmgm4M1ASlJ5eA8j4XQrygCaopfxggfuCB6ghvKAUnBFIbEzGYAD3qwwDUYs1hSBMQMIQylT5w2CjNUDzZmI6webO4o9xGZoG6AokBveOebBLn6OxjyfitKHYBABot0ktYAKLlx9YD/SKIAkykyQSCFeFK6BqaQT6jnF2HyMPqUozJgtqLpTvQG0JKTvsKihUvQtXjlhCTV66gHAS4oylGw/xF+Fy9gFOlRcNqBHGzGoBB9IZS5VSdIVpfQ71WR4llhRg1bB+QijErH9HUQAZjUagKFABrtUCpe7w31JLQOKZxKkTlEn3XvR+0r92OuhILh3uou20Gpk4lhoEmSg//ABgksOZDPybnF0rCqQolStaSKJow3s334QURMSNSCVg2QvSClJFSDxFaHjtcXx5bVIjOFAqcvU1jNUqrLnliCHfQQA27RziP1aA4wwQlxVJ1KZ+RLU2+kM0YlC3AUgLKn0kEEJcOkObkAuprqJgfFY1cpLBSiVF2Udn2UPCBsLWinKUXv/QOKa0Z7HZtNSrToWX4B1d0C34Yz2b4hKm/pTAa3ptz35RqjiJiZgJ1AUarualqVFH225RR7S4ZM55i6FVgRY6bPXgfOKKSYtHzTESFai6ZgPApPaJGiOQoUSo1JJJJ1PeJD80LxZ5Nw8t0Avd9IF/AH6AAjvHeKl+FLD5jvbr2ilK2mgqGpTqG9iXc7UrXpA2MmvMYnf7UEJPYYhElTTJSUkVUAw4DxH0f0hpmEhnU+4DdwP5gP2fwDr98pQJS+kcARfyLf4hpjVh0g21E9gLeZjlE5ysJwa2oNmpT9ot3gvATQA3B9ucIlz0pBUbn6C3rFWHzZJWXNOP5vz5wV7Tqs0OGxg1H0Ifnyh7KxASHNA25bb6RkRiUpBmKtcAP4jSjPXgzQsxWamb/AMwFKE0ShNACx8zZ4Xn8HNUbXFZ1I1fEkD/SFFm4eFP1pSF2Ix0ha3ZwVagtTJ0u+q542bi3F8pKwy12S+4citQKOQSaxzLkNq4pDlO9Po3OA/cddG3wmLTiEzESyzK0q1JqSA5q42YvaL8YNEsIKkJ0JKitRZKQXq5oPOMtlOaLw6gpPilqqUqb0OyqDlaHWKkSsVMTMqvTUP4kA7OHbUPR+LwYqjmwbH6iwkoxCkqCE6wUoHjOlJCVVAPEpe3J136QTlFCxM1oSNSJiksE/ECpiynFXrXo0OVe2yhpEzDn36VpS8tYKDNZygksQNDqfxMG3ENlShNUiaQgMAEFLkhGoFgsgEOkXAcE3a6u47Cqloy2Hy+YqahegrkofSdSpYDJdZ0aSCBVIOn5TyjU4FBCUzEo0rV4Sk1AQ4c6qOCkAji/VmUzElDJQkIQkMlgGAAox2szU6wOuf8A0iaDxAM9ACKCl2DcPvEZTclRSMUiS5JUsqNQXbjFmJlHQUpuzPXgfxwXjjLsToWQahQP1r9oImrBPXpEWtFUznIpqQogsSRbU7FQSlQvSoHeGchH9ZklKjLIdr6WJALb1qOQ4xmMctJUkJURMHACouXb5dnMPMsxipZaZUhwVJqkFgwu7WDmFk2tI5oNxUshSXdQYglqONPiqbGnrzgfFZahbt4SzuLd4vKtSnSXoTVgLigO1H+8By8RpIBZyC4+neITi0NEU4rL5ks/KRxAenVnHrHIKi4SgqLWSEv6wVic30JZRdSqgcXflYDeM7MzFWrS7OopYFhx6CNGNSa2LOSQ6RJW4CilPEBYVMVuxVZPQb7xatI1GWlqGqmLDgk76tyeVYya8VqUoBwEg+T3ixGaTJZKUvQatJJYhgoONgQ1or9MnzNevDug12FaVrzBDQmx8gHQANZLgJSGLkMTqfa9LNF+HzQYqUFSyEgmobUxBbkTy6vBEiSUuqpJDeHwkDh05Am9YTjTY16B14rWAaiwIJ+axFDSoPpBWCWoJZK9dDUs4e/UfaE2IwE5M/3qT4NFU3JNfhq1A1N3DVETATSggN4SfCrbiQDtufOO03s7dGrRPC0stKSDuaDz68oGxEwBLIOobpO197NweBJmKCnS7A0Zr7u3r5wrLhTEqAJIDEsq1OcNcl2BUWYgpJI01Opjs9mDWND3EKM3StSEo1rBoQSAa1CmDcHHeNFNQljdgzb1N/uYpxi9SgoJClDaoBoR5uduMPGT8Aa+TIjBTRQEd7/SJGvlSpBDlK33dM013qHB7GJFdiWjFHDkTphLAJAANakgatuXl6hKwmqYVnZw3Sn2hhjp5SjWVA+8UG4u4Ku1KDrwgWXNBYX1D/P1EO3bFWkE5dM0SlLI+JTvyYAAQlx2cn3nYMOD1Pe0TP8AMNPhFBW35eMv+pKiTxingnex1MxmtTqMHYNSB8Se+r8aA8rygkalkjgN/wC0NJ0hCQalPO4H+0uIjKm6LJtIpnGaQ6UOg2LjSm3PgLwMvGpQoBCQpZoNRBAo2qlvJ4BxEidMLJme8S1jQb2Ai3JMEAsomS0q1UBeo9PpHOUYoXhKTGiZygj3nvypbh0oKgHqySykgn/Sx6x0jLcQo/8ALU9ndNQb7wfhssRLmhemg+EbAs1uLbw/xGYaEkgB9njLk9W7Sgi8fTKrkZdWDnywSpOkWuDT7RpfYvFrOHUSEhKVlgRVgEk9y5PbnTHZxnc9W7M7hNgNnclz2EaT2PnYhKD7yWkJX4ksQ5LB/CH0pIah4c41Y7kvcQmlHo0knKJUsyy1ZSlKU5fUuYXWovXUoEh+CiIOlYoSglBSVIYhCpctatKflSpKdShRgFWPKBpOkgOyTwZm7wxw0kh2qL0LjtygTaerOgezvEAQFWLPTzFDA05eqWpJBDEbjlxPWDZs3w0LGM7iUKURrDpPAEkdQHYcwD2jO2lovXkP96hIQdYc0LkO/Tyi7D4pKqJ34eR61pA6MNKSlgAoqHXZiKsGbzhphMGhPispTs7PUGxEQc7KJGbXLWnFKUSBSv8A0hi3rUx1icWpQStHhUzULA3anJr3htipCZycQHGr3dzx0t/+R5QBleGPuWV8vh8i/aGT3YGK8v8AaBcpetSixoXNSatelC93uYe4fO0TptACdyKPyPAiM7n+F1JLJdQd/wCWjNy8VNQ/u1BJBq337w8saltCqVDTG58uZPUuUhS0alB0hyEVSltrV514wLikzQoa0kJKklBp5NxMJ/0uImklSx4alKaAkWNCKEWO7Ro8LKVNlkFZFQQ9WIsbv5GKyyRhSQixuVsIxS0JMwJPiJbSDQXo7+I3PcQLhMaBJUSkUSoDswBvu46P5r8wyVmMpatY49OteNfsIQZklSQUAuzdSftR78ecWhOE1olKEo9mk9j8392tBNJawyuWkslXIij8jyj6ficX4HPbmaee0fHcrypSwiWWGl1E7uQmnI0fvaNrkWJmS0iVNWVy0l0EitGYHiN/KI5ODl+SkOXE1MuRQAm4bu4rCDNf6Z0tqQp9Sf2rvqTwBv8A3hvLxQLFwwu1YXZ0oatbXFQzg+VjesRcff8A92OpaA05gky9Jfw/9zee3aCMvxetSfGFABhViC1H5PCDFqAqC4Y0bjt1aEk3FFM0LSo9XZo1KKkiTdM+qzi4bhxDdxQ1djAC8WUgFIqRe5BIDU9a84FyfHTFyh8Je4NAR151iY7GKSjUU8qzECl73iC9rot2rGSJQUAopIJuG3iRn/8A3mZtpA2ZJVTbxag9OUSDv5E18CHGIlr93oJKUlhwo4em5JMBT8UlJUzsgU+v3HlBKZZSlIe4c+RjOZ7M00F1VPmY0x2yb0hRmOLK1H06Rbk8kagVWEA+7rB+ANYpLokuzdYIFQpQBmirNB4SCNTxZl85Pu1A3IDRXM8QHSMW7s066FmWSk1Y9rH+8dY10lxTfm4/tAM5LKV1iY0KKLwzim7CpUqH0jMEzEBj0ivFypqw2sEcKfUxjssxy5Uxtj+d4ezsUkgFJC1GwuR/4wksLjJUPHKpRYbhJBQkpUhSitQqClgAx3IJNDttGgTnKQ+kppc8PvxtwvGYws4y3VMVb4U6iWJBu8NMFKQQFqSNRDhQDHcM/Bi3eNcMfFPkZMk+T0P5OK95VXY1rBScxMsitNx+fWMqJqkWUzXc0607QR+tKkggpLXUNuJ3p1iUmvBSCN3hJqZiQRU7ilK9LwanDuS2h23DbchGHwC5iFJUhVNwauK9rsadueywxUoO3xCztSvHeMuSOmXiwbC4VYXrWtBawSOPM1MWTyXopmU44EfMIqMxctOtQFAQLX4lzQDfvHE6UVBzUnf/ABaOrYLLkSwmbrFlJKSCTd6dak+cdyvCFJ2LdRYG/S8JlYlSCE1ULbnhy9YYy5EyaXPgDb350g8dg5F07AB9QqGJBO7ctjaMLn+BImAp8JIo2/HrH0RSAmUAggupm5sd6t5Rns5kKUnUUsaEBrdedrE2PGjR7A+jFyMXM1aUhKXS5JBPGgD2gvEYNA+CeUuPgBB8uEUZphw7FPhcs927QpVPUFFJSEJTYJSa7O+kQZ4+W0NCdaY/kzkoF3aFctps0nZ3pev3hNjMVMKtCUkdaN57w4yPCFnced4ThwVsfkpOh/L0ywyR+cYkuYVUdvzpA81QSK+X3ME4Ea2OxiV0rHorVi9JLEiLsPmZUCPeAG4dLg8WIYg/3i/FYJJFR5RlcWr3ZLH4S47fnpD4pKWhMkdWF4/9S50BBHxE2DVFyz2aEmLws5VSlKTwf+HjaGaZiUqAB1pcm4DMUi1N/MwNjkBgeAIpyrU941KVaRnq+zPezipilaCoBLtXUfQKEaFUgIqm53GkClflAIFDxtvGZwEzRM4mwH5zj6BhZaTJcM5AY/Nd68WJeDOdOvkEYqjJzVKcsh+5+4J9YkMV4LUSQzdTtQ7cYkDkhqJmk1KG4sKeb0jB5zN1Tjyb6RpfaLFEr6Up1rGNxMx1qPOLY1qyWR7o74wRhU1B4QJt3hhhixhpaQsdsf4WeWHKGCJoAhXk01yAeLPDNUvxF/hH1jHLyaVWhBm80CZSgiySp08njzPcPUKAoIDROIHKKpXFUK37mD4qX4n57RfgDpUCN3c8v8tHMxPhJPGCZcsCWFCh3/Opiyl0Rcey/wCJVB0oamGqMEtan1UA2q7besAYKWlvCa70r/iHeGmlKHo4+/Hyh5E4neFy4hLEttUHiduP1j1eCZNwk7tZj043grBTPfHSTtSjvXf19I5nYbQS1uNxGafdGiPQEMVMQwSdQ5GHmR5suyy7hQvYslnrxfzhHOw1QQaDa0M8tw4Gk7kh60JhJRVD2O8ditSmUXS34zc4slztSQkUuxflc/hijMw8wpHxBrgVoHAjvCSyGID+nPytCKuNnPsMyKWAskEC4KnGwYj7V3g7CJIIlpLpUSzhtNKig4bfxCDBFlLsConcmtrM21jzh2UlgVKNeIPKv03a8Tdph1QUjDtcuxsPr6CAsVMCUklCz4gOTEsWo3DbbrBEgig1sS9w1hvWKMepXhKDqBNeYrtctyiqqti2ZXP8IrTqloBa/pb0jK4sTEALfxVYD0PnH1DESiyg1wPMV7VjD5jlalr0poN1F6fyeQh4tJbB2Y+TI1OFgubQ0wylI8KbRrMPkkpA8QSTsqYQ/wD22EXpwksjSEyj0Ca8w0QnmTLRhRmDLJSSTUcYLy7FBIB2PpFmYZUpDlD6bMbdAf5jPCYpCiluxuP5EdFckM3RuFYtKkc4xubeJR5vFsmesHdo6nyXrCxjwY3aPPZ3NHlmSskftPQv3r9YLxE3wqrYFLHnX7mMzNmGVMChxf8AmHuKWNR2C/Kop2/vGxJdoyPTFUyYyg/D+z+kajD4r4Uuags1eQaMzMQAoXJAHq7CHmFXpQhZ+HVdxd3aopfy6Q0krQE9DuWo7As5saXMSHmGwiQkMEilqU5RIWkdZ8wzxQam7/eMqq/nGhz2aTfhGeNDGiPRGXZ2kVEMEmjwuKm0nnDHDVhJjQDMsmsqu8PBObvCGWG7Q5lLdAbeIzKxPMbLKku/aEiJR0mNPLI0EGpApCGWpkqBozhoTHJ9FJRXYCxUg7sXg2WP6Q4E/eB8umAO/eCsM50pFgXfz84u7uiPiySJhBcFmLntDdeNAS4012u/aAVSyC4YNx42/mKUsKEbU5RWTJRRp8nxUsmvxCoZwzmp5tSLZ83SWej3FrvCLK9PzXNm7GGiZtOT0LX4jnGeS2XTGH6UrDpdju/rDTDy9SkbMQ9AKOBC1GNppFOfNqjoINy6huPmN+CSYlL7Gxk/cizE6lLUQ7OWJ3FRXnHWH97UFnr57eRMWYOYVJ1Vu9qMd4vRNq4DXf6GDFe2hXLZXh5BQtwnw1sK7P6CG61AipalOXJoHkTGfUQ1S/8AtNPWPXFrs8BLZ16B5yywDOKj84UaBl4o6Khms3p5WgqdL8OobkwtmTw5fYQ4C1Ocn5jXY9Iqwn9RUxbsAWFLcaQv/T6yVJ/bXgDfz5CLMtdMuaCXZTnuHB7iIep1DRXDuQ2wuFSxUKk3Jue/2hXmmXn40eFQ4UB/vzhpl2JDEPFeLxAAL2jCpNM0ijAZoJn9OYwX9eo4xVmmUJUKjp/YwvzbAe8OpFFj4TZ+UTI/aF/6U69q8Y0pa5REfwwaRhtFCXGxO3X+YbTcKDKcXF4sx+HSpJUmvEQBhMwKAUmqFBunKOb5bCtGdzvDxcs6kJPFIbqAP8d47zMO/pHimKUabBIfyY+ojZhejNmW7BZ02ie3pb6RpssCVStKqhTlutD6RmMSw09K+ZPaND7PEFn2rev+YfJ9tk4PZqJI92lKBMSyQANTk2FyxiRm5+KIUQLf9TejxIVRfyH+DH5nM1KhQu5hpiD4+QhQo17xqS0QfZ3Mt6wfgqwLKlFRYAk8AH24Rq8i9mZs1hRDt8Rr5RPI1Q8BZ7rcQblMxw3CNBO9lygELmBuITw/3QiVlipK9Tukh6b93Z778REe0V0mN8DJDsfSL5uTyljTpY8Qa9efcQtweYoUzH7ekPJWMQBX0jNNyTLpKjL4v2QnJJVKUlY4K8J87H0jvL8IuUwmy1IPEijkk0IodhGoRjAXAUADxEEylOLgj7QXnlVMCxxT0ITg0zAxNf3bjrxEJcVhihwu4sRuOXERuRlctXwgpP8Ap/i0eYjJNSSk6Zg5uk8yDx5wI+prTOlivaMHIX45dzX6w8AKiABYhkh3PTmTBC/Y9b/01teiw57FLv5RssDlZly0pQkJW4Cpi01I35seAP8AMPl9TCKtbFjhk3TMp+gmoWTMlzAlnHhUwD3KrbwbgnUFkvSWW7snzrDzO8cnDJCdPvlEgHUAUve3wg+vWFH69awszPAhKWCEhgCVJLtStOG0SjmlOPQzxqL7C5UpklN6ElII634x5NxDb1PZj+cIHwuIG1LPa1Ik7SS4IofXvxjQlvZAMweINSQ7EVJg2TOS3i9P5hWqc4bhXu0QlgSGrUj83ggC/wBcmYnwn4SR3FDC7F4fUCfJ2qRsIXZC6gf+tX1h3iZQUCAKC3FwNX515QxzO8Jh9SU7cBZ39IW+0+XTkKE2U6k0M0JIYMCCSGqkClDzaD8O6dqbnsn+YZzVgjxVQoMobsRAlG0GEuLsy2W4l6Q0mynTGWlq91NUh/hUUvxGx7ho0WGxTho8zJFxZuW9i5S2dJjMZ/hPF7xPxbtvz6xos4xCQzCod3NCXOzUo3lC6YHi+P2u0LJXoEy3Py2lQcij8YuStyX3jP5lJ0l07X/PtFmAzLjeNP001cSXOtMcY6V4enn35wDgVuhv2qIHQ1+pMezcWSCNlQRkeH1JVyU5pwSIOP29i5XYJi5YJVyt9DBeUT1BBa9j1dxFeLlVPMv3ivLpmkqBoFX5VofqO8aH0Z12WHMOKSTu1u0SF8/UFFgGfifsIkGjrF2MXAIMdYiY8VpMVJGm9kUq94pabo0kdXF+TPG+wStRIJqCGLfKqvev1EYT2SxYQWI1BTkgM9KNXc8I1uBxSFISsHTqFE6rM30P5vGaadlVVGkKAUlDVZzfrCaXhxq0zPEDc0qlyQQb0O220XpxXvCa3YBhWqSSxarhi3IwpxmOmlRDIQkGhA8ZAYpdnA8oWtB76E+IyB5i6ksphs6QHBDbsUh+RgWfLmypmkKcUYKrfmdofomTFF6ub+Z8hWO5eBUpxrZ7vv3akB5F5HUGhLJxLfHKNCzoNj6fSCJWeSQqoUD2gj/2KYlRU5rxb0It3BjyZkswh9AXzcP1qBWEccb8/wCR1KfwMcD7SIcAH6H7w3kZ0j5//qRGExOT1OqUpPMhQ+tIGGVfsKx0MSl6THLplFmku0fVMNmCVW7Qd+qSpJALEdfrHx39LPQXROW/+okj6mC8Jn+Kk1mAtuQ1R2iMvRNfa7GWdeVR9hw2JpVYPQivbjAWPkoX8cgqB/aSLWcJLn1jIYP2klTUslR1nZTPzv23hjgzOUX1LDftmI9QXiChOHeitxfQNjsslFTImTpXFMxLjoLHu57xlcyxc2TMMpagdLMpJBBoCkv0akbafjfdBS5q5iUpuSNQZ99IHGPm+d5iidOXMSkMVEsn4Rz6m/UmPR9LKc/u6MmZRj0NsPniqEkcPzjDKVmW6j0H5eMQjEVcB232HQQxRmKdBY+Mi5qQ424dY0uJBM1ns7OIlgipLlXIKU4HU07dY0SsWjSRuEqrzIL/AHjHZYookpSCkKCQQCWctvxirAZmnSSo6S6WrSpAPl9HiUmlZSMWzarxyEqLkAH+703pogNeZpAJSoPtf7xkMZnelVACmopzILud6Qtk49S0aUyyVJLhRUQkAk3a52avSOXJoLgkMsznj3nM/UQyy7GOIRIwaEglbrmHezdA/wDMXYDEVbYxnzQTWjRjk+mGZikqJjyUt0h/zaPJ5cQLKd2P4ISK0M+wbMZG43hZhsomKClIrpqat9usNsb4CCXI2gdGOI8KSUpURqAuRweNOOTSIZEmAJnKHhUkvb8aNF7OTCJSwofEp23+ER4ZiFn+iGCEgEEXJCn6M4izJg6pjj9t+hIbt9Ypp+CTs4xkqzH8/mKV4YaXJZ4bY2W4hRNHgvYn1qPpDOxRXNTU1SeZ/wARI6UmsSHFM7MvHKY9nfEY8TFiRfh8UpDlJYxosuzZaasDR/lNyDvxYc6xl3i/BYkosW8jCyVoaLNojNSQRVIJCixrqDNX84QdIx4LMB1jGysU0G4TMwnakZJ42zTGaN3g1JPImHGHkI78bRisJmiP3N1hxhc2HGMc4SLqSNIrCvvFiJYG0LZGbJghWZSzvWIShIdSQyloB+bsY5nZfLVRSUKJ5B/5hecYk2IPeLZM2t4m4yXTHUl5QBmmUBNUAOPlNj32hT+mRNR4QxHxDdJEa3EzUqDUA3jDZxjBJxBUj5wQRsW+9othlOWvIJqK34Mx7QYdMtYKRRVxwIoe0d5jM0SMMUnSVJUVEEgnxAh+N4FzGelSi6ddT8zbvwgvOtI9ygJPgkoA8Vi1Rasepf2pmLj3QFMxi1hlzFqH7StTeTtA8yUOfQR57stYfn1grCSFKoyuRCdW1HtTifSKckuhOLZSiXT7PTvxi3DpuGTXz/gQXMyqYneWeZAH4e8DDATr6S17faF5p+RuDXg12FVKngBDJAHiSRUfzF4yWTqCyLUbY0YOIR5AspOg3er3f8pGnmYhLX9Q8Zcs2tItDH5OF4ZIFEJYWoKQum3NvzoI5xudAUqYzWPzgkuKcn+sLDHJjykkX5hiEsWPSB8unPfaAAmZMcsaXJsOEH+z+AmFaywKQmvV6DyeNEopQZJSbkhwVUgSUvxEfm8NJMh3AuIS4uYErL/hjNDbovPWzrHIdN7c4BlpgtZc/lYpWk7CLLSok9uznB433avFVBNUgsVGw+0PPZuYZnvFlqqADbM5vv8AFGfl5cuYPCnUoluASKVckAnZo1Hs3lipckhRGrU5AqwIAFuj94raS7IuxmZbisJ8xw2kkiH6EAh/vFGJCSGNXjkxTHrSHiQzm5bU6VBtnJiQ/JC0zDoQqYsJQkqJsACSYd/8LTdPhKVTb+7Sxpw1uxX/AKQ/WLswkETW95qUR4mDBz8oA2baNRk2LmJRVQAd63PAf2gzyPTR0YLyfNVy1JUUKQoLF0lJ1eTPB2EyDFTfgw808ykgeZaPrc/NZaZbzz7olwl6q5H4XHSMvKxpmEkz5pGzFRcPwNttoX60mug8EJ53skuUP6q0yyxOlS6txZLwoxWC0Giw3OHeYhXvFKXqLsz3IFjytaA52EC0FwNWxNCOFtuscm/LOaXgWSpqhYv0MGYfMSDUE9oSKUuWopUCCLgiDsFiNRCUglRoEgEkngAKmGlAEZDxOcEhqwwwkvELDiWW50+sLsKqeg+HDzSQWpLWfFw+E15RoMvmY6YSgSJoKbuNAFH+JTC0ZZ66r9miLXlnAkLT8ThUNJOaKSkBSbb7ng/TjC1WWZgqowqiHb4kb8Kx3/wzmKlhCcOpD3WpaNA6kEnhYExHin21+0PzSO8dngQHUuoNEip8tu8ZDMcxmYiZq+EB7c/raNrJ/wDTXEzDqnFCE1pLJUTzKlAMb7G20NcJ/wCnSBVYOzlwkG3D7mHjPFDrbEblLXg+a4bBlVACebfWHeMy5SlqmJT4SwBcDYJ3No+kyvZpMtkJStv2pdq8VKYGx3PeL8v9mdCQAGbj4jR70Fb0ANxCy9RuxlFJHz/L/Z0ghag7V0tTu4rBaJBUvR4UAfEdQsOnwj1Mb/E+zIUnxrLNWoFeXHp9YDw3soTMAlTFSQ7qWlqtcaSGJaxanoZ/VUn2NaSMJicXhkP4kkp/bU+dPMx3hFoWkKSQyq3B5bFu7xu8w9gp6j/QzKYLuJ0tC36aNDDsYyOJyjNMOpSJicPNaoo2oEsFA6a8xs44xbjHjpiLJsQ5lkU8TQZMsr1MQQQzvuSQAIV5p+olISqahSAt9JVZxcXoeUfSZGBxUyTRAkzPlGt6NuAoqSOYoHDg1EBr9isZNRpnYhCqgstAWkM7cNuW8CGT5rX9x5Kuj5VNmOPic7wyyDKJ09TykahutVED/cRU8g5jeYj2STg0GZNnYdNfCU4ZOo/6QHPWghx7PzDMlg6lEABiUEWo5NjUbRTJn4x0hFC3sz0j2JTQzJqjxCAEg+bn6GH8jLJcpGhCQlJ2H3O56wyVMGx1cgHPWPFSJgL+7JHUFx2MY5TlPTZWlHZjc5wCpSzpuCQe3rGKzKQtepwxq3XaPpHtJM5KSQW1FJY8hT1MJJ/s/PUnUgoU48N+VwQCPpQxfG+G2LN8kYTGSZslQSVBiNSVVY8e/wCbxbgpk5amSp+Ia432j6crIZJly0rSCpDUUpJ5G6t6xXKyOQAoBCAFU8IS9yxdNvOKv1CraJrHu7Mlg54KNKiAxowB6Ue3PaKk4lSFFnY9hyZjW940OI9ngVKCSUjgPFXqajo5jiTkqEF1Ou7C339YRZIrZVxbVCVWNUoUUbUaYr6vxitM1YLgggfuc3+8aCdlqGZg4ozvtxsYDVgdJq4HUOPPb+0OsqYn06E6sxmAtoRTiiPIvxEhlEB22vEiiYjgJcMUkvqrzH55w4y3FCUp1Ldg7AJNn/dQdYBnJUK+7YEsl6PTYXPWKlSQgOsvvp4n7xd0zP0WYnETJ6gopUpL0SHKi9ydyS1zDDA4jEaCmXKneEkhpdQODkMR3gbKsxmIPhF7s+o942eAxS1N4Q5O6wCKcWY/nKM2XI46opCN7M7LynHTVOqWNP8AqUl728Ni+0aLJ/YqcrSpYYOKKpY8IPlYPFlYMoo0g1CnLCpYNpreG8qXmSJZJXhxwCionaoOitSwc1iDzN+UiqjQVgPZVKfiV/2gAMBQVexhlh8kQlmJDbhgbg3ADWirArxgSlxLJZyVTVP3SmWA/KkFFeKIIHuU7AlK1Bnu2pPPfvsYt4/LG2XTMO6dJDX5mzX8+do5krBKkhnBY8nDs2xsW/iLJGDUQ8ycpVPlCUDrTxDbeCJGFSjUQG1F1KLqJagqSXtb/ERnw/pCmUHDKU9GuAKOASLUevPYR0uW51FNWsGLl+Qr4Rtx7xaJIdy/R+3aL9O7N+ValmiYWDzQanUybFn4hy9TStmtHS1pSfEAODMSabJ238jye7RW7dm5ecee6CviBLGjkiofh+Ugpiv8laMZJc6XPH8eAVZmkz/dJUQrdLVAYGrFwLmCpmVhj4piXuxT/wCMcyMkloJUjUFquslzt9W2pDNprYW4roLCEk6iokDgLvVLnan12gXN8QtWn9ME61VKiKJFLkbkfSDCiniqb7X5WYvWOiDsW5Wfc9oKlSoT8lOlTV+LdqcOUeT0e8PjDs7NQfyXpBAR3bjzjlJ/dTkW8oVTfQ1i6bJFNOoMa1Fm87ttAM/LphI/qhRA8ToHxBmawZ40CpYvpHWnGOSiDzl4GUkY/G+yqZs0LmlwlJAQgMHJBJJ+bfbaHMvChACUig2+j1v5wzTJ5xWuTy8ucCU5PsZUKp+CQqpcN+1Vbk724REhSbqOnYAAswpzPnBxlkBWkVD8R6gWf0iv3W5FeL8ucBMYX4hQWlQUHBFOCtj9/SAZeDSgEIGkGwAHBzwarecOlytuNvrSKcRh0qooUfg303tWCpHNCybhyBqKXSLNd34VpasB+6ZVENqLOzP5bvD5gZZT2HoRZuYetoHm4dNwDTvajv5Q/JeBVFiRSGLNfmOVCYEmpJLgENarNWGOMxMsFlOT+bs3nxgPETklCqqFOAe9uP4IeLA+xHjMcEu5fcnn1v8A5gJeLFSQaem3aL52G4E2vT7VMAzsIa0DKPMPt3jRGgNMpVi0vZ+xPrHsVHCn9p8okUpC7ORkk6YEvMBDskNuWfe9PSGWA9htSgZiySVAAUatt6RIkRnnn1YkYKrNJg/ZuWhgBUdGNSPtDzCYOUj5QC7Vc1Hp3iRIyym32Oh0lASQAafnJzvBIal22rX6RIkRYxaJLORtuKR6pg3bv1iRIUKZZKVqt0i7RyiRIcWT2eJG0RCC5dVODfjxIkCwNliqxyqzH842iRI4CPZUsPb8/wAx2Rb+YkSGjsVs8WCetYiS4Ich39XjyJHNneD1KbctuscE7iJEgWFES3Svr/McpU1u35tEiR17Goh5cKRxMSdi55+seRIJ10Vq3O32ipSOI5R7EgFU9nC0xzMSaDbZ/wA6x5EhbHKShnNG6W8oAxk3SklLV/OUSJDpbOYhmS+FO7/hgaYkMzdPTytEiRWIGgWZLcbf4gebKa4HSn2iRIrFiXugbT+fhiRIkUsW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2" name="AutoShape 4" descr="data:image/jpeg;base64,/9j/4AAQSkZJRgABAQAAAQABAAD/2wCEAAkGBxQTEhUUExQWFhUWGRobGBgYFxgcHRwaHBcYGxocHhofHCgiGBolHB0YITEhJSkrLi4uHCAzODMsNygtLisBCgoKDg0OGxAQGzAkICQsLCwsLCwsLCwsLCwsLCwsLCwsNCwsLCwsLCwsLCwsLCwsLCwsLCwsLCwsLCwsLCwsLP/AABEIALcBEwMBIgACEQEDEQH/xAAbAAACAwEBAQAAAAAAAAAAAAAEBQADBgIBB//EAD4QAAECBAQEAwcDAwIFBQAAAAECEQADITEEBRJBUWFxgSKRoQYTMkKxwfAUUtEj4fFighYzcpLSBxVTssL/xAAZAQADAQEBAAAAAAAAAAAAAAABAgMEAAX/xAApEQACAgICAQMEAQUAAAAAAAAAAQIRAyESMUEEIlETMmGRgUJxobHw/9oADAMBAAIRAxEAPwAD2zw3vVqA+UhIbZISTbgLeULZcrxKS2oKSA+oUNWTpDst+NhZzFc/MVKWpRJYqUWD1BLsPSo2i7DzwZgV4QgP4gCHNHYbtYG9+MZ3pFu2MMRNIISkEmxPNi5+zxZg5JEsn933t9BAsvEVUoM5cD6AebeUMZi0oFX8KRQWpZj9oz22Vqg5SkiXpYuRSvHdxbeClJUUOCxsCO0KcE81AVUUufTrDJU7WkFFqMfzlAWOtL+TuVlcrDqBLOzVIqwoFXd2S6m3pesMsCguX+ZR06FWBArqZz821X7wPls8FSkGgL1fZmPl94ZCQQ2gDQmoZTEcQAx8LcOPSGnj5dAUqO8sShSwrcUalO/dmPDaLc5lpDqQWDgCu9STTpzu8U4LSlRJdzYMxLDV1NG/C0c4qckihBGzNtdxV+LgeUDJHX6DFiVWSSytZXqWiaUq0kl0rCRUKFdJ4WG0LMX7NAeFcyYUaqSyo73GoMpQtQktGwxC0lLhgEh3IHCl+ohFMWVJKzVlCtrmtYbEnd3oXJXVClOTylJm+7SiXNSoe790kgsKhy/iBIcnZ+kBYrCzUOlMwe9XM96JZSFH3qQQwV8LaPl5coeInGoSnSlLU+rHzjudhZapKjNZjVwSDyINwocdo1Wkt9kPJ5lUsTJaVKUFKLhmIOoDxBjuKu/0hxJwapqUAo0gHT8RJASnU5tUqpQUr0hImSFrSUrWKGqgk7AAOU23v9Y0Hs5NKVKSVqX+4k1J2IYAAMAKAepjK072aFQDJy9QnGgZOpjSj0T6A+Qg7E4ZKQRvzvZno3ny5QRmM8BRRUKPzM43vwUOdLdIHRLKh4gVOOP1e46RKU7Whox2J8RJBKQkUo5s4s30eH2WzmQ5SoJAAJAJYMaaQHJptFacGFEhwWS9K03tzcNB+XEqSqXtQpcm5SErFK/E8RbRWjtM9JcagGahp5gilNjDHDpdCUqUnUQRdtVyGFlFrvCzG4ZMtXwBaEh2NWdx4FGoZjSFP66RQzDNl3tqWkXFCkuDTlHc2dVmgm4M1ASlJ5eA8j4XQrygCaopfxggfuCB6ghvKAUnBFIbEzGYAD3qwwDUYs1hSBMQMIQylT5w2CjNUDzZmI6webO4o9xGZoG6AokBveOebBLn6OxjyfitKHYBABot0ktYAKLlx9YD/SKIAkykyQSCFeFK6BqaQT6jnF2HyMPqUozJgtqLpTvQG0JKTvsKihUvQtXjlhCTV66gHAS4oylGw/xF+Fy9gFOlRcNqBHGzGoBB9IZS5VSdIVpfQ71WR4llhRg1bB+QijErH9HUQAZjUagKFABrtUCpe7w31JLQOKZxKkTlEn3XvR+0r92OuhILh3uou20Gpk4lhoEmSg//ABgksOZDPybnF0rCqQolStaSKJow3s334QURMSNSCVg2QvSClJFSDxFaHjtcXx5bVIjOFAqcvU1jNUqrLnliCHfQQA27RziP1aA4wwQlxVJ1KZ+RLU2+kM0YlC3AUgLKn0kEEJcOkObkAuprqJgfFY1cpLBSiVF2Udn2UPCBsLWinKUXv/QOKa0Z7HZtNSrToWX4B1d0C34Yz2b4hKm/pTAa3ptz35RqjiJiZgJ1AUarualqVFH225RR7S4ZM55i6FVgRY6bPXgfOKKSYtHzTESFai6ZgPApPaJGiOQoUSo1JJJJ1PeJD80LxZ5Nw8t0Avd9IF/AH6AAjvHeKl+FLD5jvbr2ilK2mgqGpTqG9iXc7UrXpA2MmvMYnf7UEJPYYhElTTJSUkVUAw4DxH0f0hpmEhnU+4DdwP5gP2fwDr98pQJS+kcARfyLf4hpjVh0g21E9gLeZjlE5ysJwa2oNmpT9ot3gvATQA3B9ucIlz0pBUbn6C3rFWHzZJWXNOP5vz5wV7Tqs0OGxg1H0Ifnyh7KxASHNA25bb6RkRiUpBmKtcAP4jSjPXgzQsxWamb/AMwFKE0ShNACx8zZ4Xn8HNUbXFZ1I1fEkD/SFFm4eFP1pSF2Ix0ha3ZwVagtTJ0u+q542bi3F8pKwy12S+4citQKOQSaxzLkNq4pDlO9Po3OA/cddG3wmLTiEzESyzK0q1JqSA5q42YvaL8YNEsIKkJ0JKitRZKQXq5oPOMtlOaLw6gpPilqqUqb0OyqDlaHWKkSsVMTMqvTUP4kA7OHbUPR+LwYqjmwbH6iwkoxCkqCE6wUoHjOlJCVVAPEpe3J136QTlFCxM1oSNSJiksE/ECpiynFXrXo0OVe2yhpEzDn36VpS8tYKDNZygksQNDqfxMG3ENlShNUiaQgMAEFLkhGoFgsgEOkXAcE3a6u47Cqloy2Hy+YqahegrkofSdSpYDJdZ0aSCBVIOn5TyjU4FBCUzEo0rV4Sk1AQ4c6qOCkAji/VmUzElDJQkIQkMlgGAAox2szU6wOuf8A0iaDxAM9ACKCl2DcPvEZTclRSMUiS5JUsqNQXbjFmJlHQUpuzPXgfxwXjjLsToWQahQP1r9oImrBPXpEWtFUznIpqQogsSRbU7FQSlQvSoHeGchH9ZklKjLIdr6WJALb1qOQ4xmMctJUkJURMHACouXb5dnMPMsxipZaZUhwVJqkFgwu7WDmFk2tI5oNxUshSXdQYglqONPiqbGnrzgfFZahbt4SzuLd4vKtSnSXoTVgLigO1H+8By8RpIBZyC4+neITi0NEU4rL5ks/KRxAenVnHrHIKi4SgqLWSEv6wVic30JZRdSqgcXflYDeM7MzFWrS7OopYFhx6CNGNSa2LOSQ6RJW4CilPEBYVMVuxVZPQb7xatI1GWlqGqmLDgk76tyeVYya8VqUoBwEg+T3ixGaTJZKUvQatJJYhgoONgQ1or9MnzNevDug12FaVrzBDQmx8gHQANZLgJSGLkMTqfa9LNF+HzQYqUFSyEgmobUxBbkTy6vBEiSUuqpJDeHwkDh05Am9YTjTY16B14rWAaiwIJ+axFDSoPpBWCWoJZK9dDUs4e/UfaE2IwE5M/3qT4NFU3JNfhq1A1N3DVETATSggN4SfCrbiQDtufOO03s7dGrRPC0stKSDuaDz68oGxEwBLIOobpO197NweBJmKCnS7A0Zr7u3r5wrLhTEqAJIDEsq1OcNcl2BUWYgpJI01Opjs9mDWND3EKM3StSEo1rBoQSAa1CmDcHHeNFNQljdgzb1N/uYpxi9SgoJClDaoBoR5uduMPGT8Aa+TIjBTRQEd7/SJGvlSpBDlK33dM013qHB7GJFdiWjFHDkTphLAJAANakgatuXl6hKwmqYVnZw3Sn2hhjp5SjWVA+8UG4u4Ku1KDrwgWXNBYX1D/P1EO3bFWkE5dM0SlLI+JTvyYAAQlx2cn3nYMOD1Pe0TP8AMNPhFBW35eMv+pKiTxingnex1MxmtTqMHYNSB8Se+r8aA8rygkalkjgN/wC0NJ0hCQalPO4H+0uIjKm6LJtIpnGaQ6UOg2LjSm3PgLwMvGpQoBCQpZoNRBAo2qlvJ4BxEidMLJme8S1jQb2Ai3JMEAsomS0q1UBeo9PpHOUYoXhKTGiZygj3nvypbh0oKgHqySykgn/Sx6x0jLcQo/8ALU9ndNQb7wfhssRLmhemg+EbAs1uLbw/xGYaEkgB9njLk9W7Sgi8fTKrkZdWDnywSpOkWuDT7RpfYvFrOHUSEhKVlgRVgEk9y5PbnTHZxnc9W7M7hNgNnclz2EaT2PnYhKD7yWkJX4ksQ5LB/CH0pIah4c41Y7kvcQmlHo0knKJUsyy1ZSlKU5fUuYXWovXUoEh+CiIOlYoSglBSVIYhCpctatKflSpKdShRgFWPKBpOkgOyTwZm7wxw0kh2qL0LjtygTaerOgezvEAQFWLPTzFDA05eqWpJBDEbjlxPWDZs3w0LGM7iUKURrDpPAEkdQHYcwD2jO2lovXkP96hIQdYc0LkO/Tyi7D4pKqJ34eR61pA6MNKSlgAoqHXZiKsGbzhphMGhPispTs7PUGxEQc7KJGbXLWnFKUSBSv8A0hi3rUx1icWpQStHhUzULA3anJr3htipCZycQHGr3dzx0t/+R5QBleGPuWV8vh8i/aGT3YGK8v8AaBcpetSixoXNSatelC93uYe4fO0TptACdyKPyPAiM7n+F1JLJdQd/wCWjNy8VNQ/u1BJBq337w8saltCqVDTG58uZPUuUhS0alB0hyEVSltrV514wLikzQoa0kJKklBp5NxMJ/0uImklSx4alKaAkWNCKEWO7Ro8LKVNlkFZFQQ9WIsbv5GKyyRhSQixuVsIxS0JMwJPiJbSDQXo7+I3PcQLhMaBJUSkUSoDswBvu46P5r8wyVmMpatY49OteNfsIQZklSQUAuzdSftR78ecWhOE1olKEo9mk9j8392tBNJawyuWkslXIij8jyj6ficX4HPbmaee0fHcrypSwiWWGl1E7uQmnI0fvaNrkWJmS0iVNWVy0l0EitGYHiN/KI5ODl+SkOXE1MuRQAm4bu4rCDNf6Z0tqQp9Sf2rvqTwBv8A3hvLxQLFwwu1YXZ0oatbXFQzg+VjesRcff8A92OpaA05gky9Jfw/9zee3aCMvxetSfGFABhViC1H5PCDFqAqC4Y0bjt1aEk3FFM0LSo9XZo1KKkiTdM+qzi4bhxDdxQ1djAC8WUgFIqRe5BIDU9a84FyfHTFyh8Je4NAR151iY7GKSjUU8qzECl73iC9rot2rGSJQUAopIJuG3iRn/8A3mZtpA2ZJVTbxag9OUSDv5E18CHGIlr93oJKUlhwo4em5JMBT8UlJUzsgU+v3HlBKZZSlIe4c+RjOZ7M00F1VPmY0x2yb0hRmOLK1H06Rbk8kagVWEA+7rB+ANYpLokuzdYIFQpQBmirNB4SCNTxZl85Pu1A3IDRXM8QHSMW7s066FmWSk1Y9rH+8dY10lxTfm4/tAM5LKV1iY0KKLwzim7CpUqH0jMEzEBj0ivFypqw2sEcKfUxjssxy5Uxtj+d4ezsUkgFJC1GwuR/4wksLjJUPHKpRYbhJBQkpUhSitQqClgAx3IJNDttGgTnKQ+kppc8PvxtwvGYws4y3VMVb4U6iWJBu8NMFKQQFqSNRDhQDHcM/Bi3eNcMfFPkZMk+T0P5OK95VXY1rBScxMsitNx+fWMqJqkWUzXc0607QR+tKkggpLXUNuJ3p1iUmvBSCN3hJqZiQRU7ilK9LwanDuS2h23DbchGHwC5iFJUhVNwauK9rsadueywxUoO3xCztSvHeMuSOmXiwbC4VYXrWtBawSOPM1MWTyXopmU44EfMIqMxctOtQFAQLX4lzQDfvHE6UVBzUnf/ABaOrYLLkSwmbrFlJKSCTd6dak+cdyvCFJ2LdRYG/S8JlYlSCE1ULbnhy9YYy5EyaXPgDb350g8dg5F07AB9QqGJBO7ctjaMLn+BImAp8JIo2/HrH0RSAmUAggupm5sd6t5Rns5kKUnUUsaEBrdedrE2PGjR7A+jFyMXM1aUhKXS5JBPGgD2gvEYNA+CeUuPgBB8uEUZphw7FPhcs927QpVPUFFJSEJTYJSa7O+kQZ4+W0NCdaY/kzkoF3aFctps0nZ3pev3hNjMVMKtCUkdaN57w4yPCFnced4ThwVsfkpOh/L0ywyR+cYkuYVUdvzpA81QSK+X3ME4Ea2OxiV0rHorVi9JLEiLsPmZUCPeAG4dLg8WIYg/3i/FYJJFR5RlcWr3ZLH4S47fnpD4pKWhMkdWF4/9S50BBHxE2DVFyz2aEmLws5VSlKTwf+HjaGaZiUqAB1pcm4DMUi1N/MwNjkBgeAIpyrU941KVaRnq+zPezipilaCoBLtXUfQKEaFUgIqm53GkClflAIFDxtvGZwEzRM4mwH5zj6BhZaTJcM5AY/Nd68WJeDOdOvkEYqjJzVKcsh+5+4J9YkMV4LUSQzdTtQ7cYkDkhqJmk1KG4sKeb0jB5zN1Tjyb6RpfaLFEr6Up1rGNxMx1qPOLY1qyWR7o74wRhU1B4QJt3hhhixhpaQsdsf4WeWHKGCJoAhXk01yAeLPDNUvxF/hH1jHLyaVWhBm80CZSgiySp08njzPcPUKAoIDROIHKKpXFUK37mD4qX4n57RfgDpUCN3c8v8tHMxPhJPGCZcsCWFCh3/Opiyl0Rcey/wCJVB0oamGqMEtan1UA2q7besAYKWlvCa70r/iHeGmlKHo4+/Hyh5E4neFy4hLEttUHiduP1j1eCZNwk7tZj043grBTPfHSTtSjvXf19I5nYbQS1uNxGafdGiPQEMVMQwSdQ5GHmR5suyy7hQvYslnrxfzhHOw1QQaDa0M8tw4Gk7kh60JhJRVD2O8ditSmUXS34zc4slztSQkUuxflc/hijMw8wpHxBrgVoHAjvCSyGID+nPytCKuNnPsMyKWAskEC4KnGwYj7V3g7CJIIlpLpUSzhtNKig4bfxCDBFlLsConcmtrM21jzh2UlgVKNeIPKv03a8Tdph1QUjDtcuxsPr6CAsVMCUklCz4gOTEsWo3DbbrBEgig1sS9w1hvWKMepXhKDqBNeYrtctyiqqti2ZXP8IrTqloBa/pb0jK4sTEALfxVYD0PnH1DESiyg1wPMV7VjD5jlalr0poN1F6fyeQh4tJbB2Y+TI1OFgubQ0wylI8KbRrMPkkpA8QSTsqYQ/wD22EXpwksjSEyj0Ca8w0QnmTLRhRmDLJSSTUcYLy7FBIB2PpFmYZUpDlD6bMbdAf5jPCYpCiluxuP5EdFckM3RuFYtKkc4xubeJR5vFsmesHdo6nyXrCxjwY3aPPZ3NHlmSskftPQv3r9YLxE3wqrYFLHnX7mMzNmGVMChxf8AmHuKWNR2C/Kop2/vGxJdoyPTFUyYyg/D+z+kajD4r4Uuags1eQaMzMQAoXJAHq7CHmFXpQhZ+HVdxd3aopfy6Q0krQE9DuWo7As5saXMSHmGwiQkMEilqU5RIWkdZ8wzxQam7/eMqq/nGhz2aTfhGeNDGiPRGXZ2kVEMEmjwuKm0nnDHDVhJjQDMsmsqu8PBObvCGWG7Q5lLdAbeIzKxPMbLKku/aEiJR0mNPLI0EGpApCGWpkqBozhoTHJ9FJRXYCxUg7sXg2WP6Q4E/eB8umAO/eCsM50pFgXfz84u7uiPiySJhBcFmLntDdeNAS4012u/aAVSyC4YNx42/mKUsKEbU5RWTJRRp8nxUsmvxCoZwzmp5tSLZ83SWej3FrvCLK9PzXNm7GGiZtOT0LX4jnGeS2XTGH6UrDpdju/rDTDy9SkbMQ9AKOBC1GNppFOfNqjoINy6huPmN+CSYlL7Gxk/cizE6lLUQ7OWJ3FRXnHWH97UFnr57eRMWYOYVJ1Vu9qMd4vRNq4DXf6GDFe2hXLZXh5BQtwnw1sK7P6CG61AipalOXJoHkTGfUQ1S/8AtNPWPXFrs8BLZ16B5yywDOKj84UaBl4o6Khms3p5WgqdL8OobkwtmTw5fYQ4C1Ocn5jXY9Iqwn9RUxbsAWFLcaQv/T6yVJ/bXgDfz5CLMtdMuaCXZTnuHB7iIep1DRXDuQ2wuFSxUKk3Jue/2hXmmXn40eFQ4UB/vzhpl2JDEPFeLxAAL2jCpNM0ijAZoJn9OYwX9eo4xVmmUJUKjp/YwvzbAe8OpFFj4TZ+UTI/aF/6U69q8Y0pa5REfwwaRhtFCXGxO3X+YbTcKDKcXF4sx+HSpJUmvEQBhMwKAUmqFBunKOb5bCtGdzvDxcs6kJPFIbqAP8d47zMO/pHimKUabBIfyY+ojZhejNmW7BZ02ie3pb6RpssCVStKqhTlutD6RmMSw09K+ZPaND7PEFn2rev+YfJ9tk4PZqJI92lKBMSyQANTk2FyxiRm5+KIUQLf9TejxIVRfyH+DH5nM1KhQu5hpiD4+QhQo17xqS0QfZ3Mt6wfgqwLKlFRYAk8AH24Rq8i9mZs1hRDt8Rr5RPI1Q8BZ7rcQblMxw3CNBO9lygELmBuITw/3QiVlipK9Tukh6b93Z778REe0V0mN8DJDsfSL5uTyljTpY8Qa9efcQtweYoUzH7ekPJWMQBX0jNNyTLpKjL4v2QnJJVKUlY4K8J87H0jvL8IuUwmy1IPEijkk0IodhGoRjAXAUADxEEylOLgj7QXnlVMCxxT0ITg0zAxNf3bjrxEJcVhihwu4sRuOXERuRlctXwgpP8Ap/i0eYjJNSSk6Zg5uk8yDx5wI+prTOlivaMHIX45dzX6w8AKiABYhkh3PTmTBC/Y9b/01teiw57FLv5RssDlZly0pQkJW4Cpi01I35seAP8AMPl9TCKtbFjhk3TMp+gmoWTMlzAlnHhUwD3KrbwbgnUFkvSWW7snzrDzO8cnDJCdPvlEgHUAUve3wg+vWFH69awszPAhKWCEhgCVJLtStOG0SjmlOPQzxqL7C5UpklN6ElII634x5NxDb1PZj+cIHwuIG1LPa1Ik7SS4IofXvxjQlvZAMweINSQ7EVJg2TOS3i9P5hWqc4bhXu0QlgSGrUj83ggC/wBcmYnwn4SR3FDC7F4fUCfJ2qRsIXZC6gf+tX1h3iZQUCAKC3FwNX515QxzO8Jh9SU7cBZ39IW+0+XTkKE2U6k0M0JIYMCCSGqkClDzaD8O6dqbnsn+YZzVgjxVQoMobsRAlG0GEuLsy2W4l6Q0mynTGWlq91NUh/hUUvxGx7ho0WGxTho8zJFxZuW9i5S2dJjMZ/hPF7xPxbtvz6xos4xCQzCod3NCXOzUo3lC6YHi+P2u0LJXoEy3Py2lQcij8YuStyX3jP5lJ0l07X/PtFmAzLjeNP001cSXOtMcY6V4enn35wDgVuhv2qIHQ1+pMezcWSCNlQRkeH1JVyU5pwSIOP29i5XYJi5YJVyt9DBeUT1BBa9j1dxFeLlVPMv3ivLpmkqBoFX5VofqO8aH0Z12WHMOKSTu1u0SF8/UFFgGfifsIkGjrF2MXAIMdYiY8VpMVJGm9kUq94pabo0kdXF+TPG+wStRIJqCGLfKqvev1EYT2SxYQWI1BTkgM9KNXc8I1uBxSFISsHTqFE6rM30P5vGaadlVVGkKAUlDVZzfrCaXhxq0zPEDc0qlyQQb0O220XpxXvCa3YBhWqSSxarhi3IwpxmOmlRDIQkGhA8ZAYpdnA8oWtB76E+IyB5i6ksphs6QHBDbsUh+RgWfLmypmkKcUYKrfmdofomTFF6ub+Z8hWO5eBUpxrZ7vv3akB5F5HUGhLJxLfHKNCzoNj6fSCJWeSQqoUD2gj/2KYlRU5rxb0It3BjyZkswh9AXzcP1qBWEccb8/wCR1KfwMcD7SIcAH6H7w3kZ0j5//qRGExOT1OqUpPMhQ+tIGGVfsKx0MSl6THLplFmku0fVMNmCVW7Qd+qSpJALEdfrHx39LPQXROW/+okj6mC8Jn+Kk1mAtuQ1R2iMvRNfa7GWdeVR9hw2JpVYPQivbjAWPkoX8cgqB/aSLWcJLn1jIYP2klTUslR1nZTPzv23hjgzOUX1LDftmI9QXiChOHeitxfQNjsslFTImTpXFMxLjoLHu57xlcyxc2TMMpagdLMpJBBoCkv0akbafjfdBS5q5iUpuSNQZ99IHGPm+d5iidOXMSkMVEsn4Rz6m/UmPR9LKc/u6MmZRj0NsPniqEkcPzjDKVmW6j0H5eMQjEVcB232HQQxRmKdBY+Mi5qQ424dY0uJBM1ns7OIlgipLlXIKU4HU07dY0SsWjSRuEqrzIL/AHjHZYookpSCkKCQQCWctvxirAZmnSSo6S6WrSpAPl9HiUmlZSMWzarxyEqLkAH+703pogNeZpAJSoPtf7xkMZnelVACmopzILud6Qtk49S0aUyyVJLhRUQkAk3a52avSOXJoLgkMsznj3nM/UQyy7GOIRIwaEglbrmHezdA/wDMXYDEVbYxnzQTWjRjk+mGZikqJjyUt0h/zaPJ5cQLKd2P4ISK0M+wbMZG43hZhsomKClIrpqat9usNsb4CCXI2gdGOI8KSUpURqAuRweNOOTSIZEmAJnKHhUkvb8aNF7OTCJSwofEp23+ER4ZiFn+iGCEgEEXJCn6M4izJg6pjj9t+hIbt9Ypp+CTs4xkqzH8/mKV4YaXJZ4bY2W4hRNHgvYn1qPpDOxRXNTU1SeZ/wARI6UmsSHFM7MvHKY9nfEY8TFiRfh8UpDlJYxosuzZaasDR/lNyDvxYc6xl3i/BYkosW8jCyVoaLNojNSQRVIJCixrqDNX84QdIx4LMB1jGysU0G4TMwnakZJ42zTGaN3g1JPImHGHkI78bRisJmiP3N1hxhc2HGMc4SLqSNIrCvvFiJYG0LZGbJghWZSzvWIShIdSQyloB+bsY5nZfLVRSUKJ5B/5hecYk2IPeLZM2t4m4yXTHUl5QBmmUBNUAOPlNj32hT+mRNR4QxHxDdJEa3EzUqDUA3jDZxjBJxBUj5wQRsW+9othlOWvIJqK34Mx7QYdMtYKRRVxwIoe0d5jM0SMMUnSVJUVEEgnxAh+N4FzGelSi6ddT8zbvwgvOtI9ygJPgkoA8Vi1Rasepf2pmLj3QFMxi1hlzFqH7StTeTtA8yUOfQR57stYfn1grCSFKoyuRCdW1HtTifSKckuhOLZSiXT7PTvxi3DpuGTXz/gQXMyqYneWeZAH4e8DDATr6S17faF5p+RuDXg12FVKngBDJAHiSRUfzF4yWTqCyLUbY0YOIR5AspOg3er3f8pGnmYhLX9Q8Zcs2tItDH5OF4ZIFEJYWoKQum3NvzoI5xudAUqYzWPzgkuKcn+sLDHJjykkX5hiEsWPSB8unPfaAAmZMcsaXJsOEH+z+AmFaywKQmvV6DyeNEopQZJSbkhwVUgSUvxEfm8NJMh3AuIS4uYErL/hjNDbovPWzrHIdN7c4BlpgtZc/lYpWk7CLLSok9uznB433avFVBNUgsVGw+0PPZuYZnvFlqqADbM5vv8AFGfl5cuYPCnUoluASKVckAnZo1Hs3lipckhRGrU5AqwIAFuj94raS7IuxmZbisJ8xw2kkiH6EAh/vFGJCSGNXjkxTHrSHiQzm5bU6VBtnJiQ/JC0zDoQqYsJQkqJsACSYd/8LTdPhKVTb+7Sxpw1uxX/AKQ/WLswkETW95qUR4mDBz8oA2baNRk2LmJRVQAd63PAf2gzyPTR0YLyfNVy1JUUKQoLF0lJ1eTPB2EyDFTfgw808ykgeZaPrc/NZaZbzz7olwl6q5H4XHSMvKxpmEkz5pGzFRcPwNttoX60mug8EJ53skuUP6q0yyxOlS6txZLwoxWC0Giw3OHeYhXvFKXqLsz3IFjytaA52EC0FwNWxNCOFtuscm/LOaXgWSpqhYv0MGYfMSDUE9oSKUuWopUCCLgiDsFiNRCUglRoEgEkngAKmGlAEZDxOcEhqwwwkvELDiWW50+sLsKqeg+HDzSQWpLWfFw+E15RoMvmY6YSgSJoKbuNAFH+JTC0ZZ66r9miLXlnAkLT8ThUNJOaKSkBSbb7ng/TjC1WWZgqowqiHb4kb8Kx3/wzmKlhCcOpD3WpaNA6kEnhYExHin21+0PzSO8dngQHUuoNEip8tu8ZDMcxmYiZq+EB7c/raNrJ/wDTXEzDqnFCE1pLJUTzKlAMb7G20NcJ/wCnSBVYOzlwkG3D7mHjPFDrbEblLXg+a4bBlVACebfWHeMy5SlqmJT4SwBcDYJ3No+kyvZpMtkJStv2pdq8VKYGx3PeL8v9mdCQAGbj4jR70Fb0ANxCy9RuxlFJHz/L/Z0ghag7V0tTu4rBaJBUvR4UAfEdQsOnwj1Mb/E+zIUnxrLNWoFeXHp9YDw3soTMAlTFSQ7qWlqtcaSGJaxanoZ/VUn2NaSMJicXhkP4kkp/bU+dPMx3hFoWkKSQyq3B5bFu7xu8w9gp6j/QzKYLuJ0tC36aNDDsYyOJyjNMOpSJicPNaoo2oEsFA6a8xs44xbjHjpiLJsQ5lkU8TQZMsr1MQQQzvuSQAIV5p+olISqahSAt9JVZxcXoeUfSZGBxUyTRAkzPlGt6NuAoqSOYoHDg1EBr9isZNRpnYhCqgstAWkM7cNuW8CGT5rX9x5Kuj5VNmOPic7wyyDKJ09TykahutVED/cRU8g5jeYj2STg0GZNnYdNfCU4ZOo/6QHPWghx7PzDMlg6lEABiUEWo5NjUbRTJn4x0hFC3sz0j2JTQzJqjxCAEg+bn6GH8jLJcpGhCQlJ2H3O56wyVMGx1cgHPWPFSJgL+7JHUFx2MY5TlPTZWlHZjc5wCpSzpuCQe3rGKzKQtepwxq3XaPpHtJM5KSQW1FJY8hT1MJJ/s/PUnUgoU48N+VwQCPpQxfG+G2LN8kYTGSZslQSVBiNSVVY8e/wCbxbgpk5amSp+Ia432j6crIZJly0rSCpDUUpJ5G6t6xXKyOQAoBCAFU8IS9yxdNvOKv1CraJrHu7Mlg54KNKiAxowB6Ue3PaKk4lSFFnY9hyZjW940OI9ngVKCSUjgPFXqajo5jiTkqEF1Ou7C339YRZIrZVxbVCVWNUoUUbUaYr6vxitM1YLgggfuc3+8aCdlqGZg4ozvtxsYDVgdJq4HUOPPb+0OsqYn06E6sxmAtoRTiiPIvxEhlEB22vEiiYjgJcMUkvqrzH55w4y3FCUp1Ldg7AJNn/dQdYBnJUK+7YEsl6PTYXPWKlSQgOsvvp4n7xd0zP0WYnETJ6gopUpL0SHKi9ydyS1zDDA4jEaCmXKneEkhpdQODkMR3gbKsxmIPhF7s+o942eAxS1N4Q5O6wCKcWY/nKM2XI46opCN7M7LynHTVOqWNP8AqUl728Ni+0aLJ/YqcrSpYYOKKpY8IPlYPFlYMoo0g1CnLCpYNpreG8qXmSJZJXhxwCionaoOitSwc1iDzN+UiqjQVgPZVKfiV/2gAMBQVexhlh8kQlmJDbhgbg3ADWirArxgSlxLJZyVTVP3SmWA/KkFFeKIIHuU7AlK1Bnu2pPPfvsYt4/LG2XTMO6dJDX5mzX8+do5krBKkhnBY8nDs2xsW/iLJGDUQ8ycpVPlCUDrTxDbeCJGFSjUQG1F1KLqJagqSXtb/ERnw/pCmUHDKU9GuAKOASLUevPYR0uW51FNWsGLl+Qr4Rtx7xaJIdy/R+3aL9O7N+ValmiYWDzQanUybFn4hy9TStmtHS1pSfEAODMSabJ238jye7RW7dm5ecee6CviBLGjkiofh+Ugpiv8laMZJc6XPH8eAVZmkz/dJUQrdLVAYGrFwLmCpmVhj4piXuxT/wCMcyMkloJUjUFquslzt9W2pDNprYW4roLCEk6iokDgLvVLnan12gXN8QtWn9ME61VKiKJFLkbkfSDCiniqb7X5WYvWOiDsW5Wfc9oKlSoT8lOlTV+LdqcOUeT0e8PjDs7NQfyXpBAR3bjzjlJ/dTkW8oVTfQ1i6bJFNOoMa1Fm87ttAM/LphI/qhRA8ToHxBmawZ40CpYvpHWnGOSiDzl4GUkY/G+yqZs0LmlwlJAQgMHJBJJ+bfbaHMvChACUig2+j1v5wzTJ5xWuTy8ucCU5PsZUKp+CQqpcN+1Vbk724REhSbqOnYAAswpzPnBxlkBWkVD8R6gWf0iv3W5FeL8ucBMYX4hQWlQUHBFOCtj9/SAZeDSgEIGkGwAHBzwarecOlytuNvrSKcRh0qooUfg303tWCpHNCybhyBqKXSLNd34VpasB+6ZVENqLOzP5bvD5gZZT2HoRZuYetoHm4dNwDTvajv5Q/JeBVFiRSGLNfmOVCYEmpJLgENarNWGOMxMsFlOT+bs3nxgPETklCqqFOAe9uP4IeLA+xHjMcEu5fcnn1v8A5gJeLFSQaem3aL52G4E2vT7VMAzsIa0DKPMPt3jRGgNMpVi0vZ+xPrHsVHCn9p8okUpC7ORkk6YEvMBDskNuWfe9PSGWA9htSgZiySVAAUatt6RIkRnnn1YkYKrNJg/ZuWhgBUdGNSPtDzCYOUj5QC7Vc1Hp3iRIyym32Oh0lASQAafnJzvBIal22rX6RIkRYxaJLORtuKR6pg3bv1iRIUKZZKVqt0i7RyiRIcWT2eJG0RCC5dVODfjxIkCwNliqxyqzH842iRI4CPZUsPb8/wAx2Rb+YkSGjsVs8WCetYiS4Ich39XjyJHNneD1KbctuscE7iJEgWFES3Svr/McpU1u35tEiR17Goh5cKRxMSdi55+seRIJ10Vq3O32ipSOI5R7EgFU9nC0xzMSaDbZ/wA6x5EhbHKShnNG6W8oAxk3SklLV/OUSJDpbOYhmS+FO7/hgaYkMzdPTytEiRWIGgWZLcbf4gebKa4HSn2iRIrFiXugbT+fhiRIkUsW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4" name="AutoShape 6" descr="data:image/jpeg;base64,/9j/4AAQSkZJRgABAQAAAQABAAD/2wCEAAkGBxQTEhUUExQWFhUWGRobGBgYFxgcHRwaHBcYGxocHhofHCgiGBolHB0YITEhJSkrLi4uHCAzODMsNygtLisBCgoKDg0OGxAQGzAkICQsLCwsLCwsLCwsLCwsLCwsLCwsNCwsLCwsLCwsLCwsLCwsLCwsLCwsLCwsLCwsLCwsLP/AABEIALcBEwMBIgACEQEDEQH/xAAbAAACAwEBAQAAAAAAAAAAAAAEBQADBgIBB//EAD4QAAECBAQEAwcDAwIFBQAAAAECEQADITEEBRJBUWFxgSKRoQYTMkKxwfAUUtEj4fFighYzcpLSBxVTssL/xAAZAQADAQEBAAAAAAAAAAAAAAABAgMEAAX/xAApEQACAgICAQMEAQUAAAAAAAAAAQIRAyESMUEEIlETMmGRgUJxobHw/9oADAMBAAIRAxEAPwAD2zw3vVqA+UhIbZISTbgLeULZcrxKS2oKSA+oUNWTpDst+NhZzFc/MVKWpRJYqUWD1BLsPSo2i7DzwZgV4QgP4gCHNHYbtYG9+MZ3pFu2MMRNIISkEmxPNi5+zxZg5JEsn933t9BAsvEVUoM5cD6AebeUMZi0oFX8KRQWpZj9oz22Vqg5SkiXpYuRSvHdxbeClJUUOCxsCO0KcE81AVUUufTrDJU7WkFFqMfzlAWOtL+TuVlcrDqBLOzVIqwoFXd2S6m3pesMsCguX+ZR06FWBArqZz821X7wPls8FSkGgL1fZmPl94ZCQQ2gDQmoZTEcQAx8LcOPSGnj5dAUqO8sShSwrcUalO/dmPDaLc5lpDqQWDgCu9STTpzu8U4LSlRJdzYMxLDV1NG/C0c4qckihBGzNtdxV+LgeUDJHX6DFiVWSSytZXqWiaUq0kl0rCRUKFdJ4WG0LMX7NAeFcyYUaqSyo73GoMpQtQktGwxC0lLhgEh3IHCl+ohFMWVJKzVlCtrmtYbEnd3oXJXVClOTylJm+7SiXNSoe790kgsKhy/iBIcnZ+kBYrCzUOlMwe9XM96JZSFH3qQQwV8LaPl5coeInGoSnSlLU+rHzjudhZapKjNZjVwSDyINwocdo1Wkt9kPJ5lUsTJaVKUFKLhmIOoDxBjuKu/0hxJwapqUAo0gHT8RJASnU5tUqpQUr0hImSFrSUrWKGqgk7AAOU23v9Y0Hs5NKVKSVqX+4k1J2IYAAMAKAepjK072aFQDJy9QnGgZOpjSj0T6A+Qg7E4ZKQRvzvZno3ny5QRmM8BRRUKPzM43vwUOdLdIHRLKh4gVOOP1e46RKU7Whox2J8RJBKQkUo5s4s30eH2WzmQ5SoJAAJAJYMaaQHJptFacGFEhwWS9K03tzcNB+XEqSqXtQpcm5SErFK/E8RbRWjtM9JcagGahp5gilNjDHDpdCUqUnUQRdtVyGFlFrvCzG4ZMtXwBaEh2NWdx4FGoZjSFP66RQzDNl3tqWkXFCkuDTlHc2dVmgm4M1ASlJ5eA8j4XQrygCaopfxggfuCB6ghvKAUnBFIbEzGYAD3qwwDUYs1hSBMQMIQylT5w2CjNUDzZmI6webO4o9xGZoG6AokBveOebBLn6OxjyfitKHYBABot0ktYAKLlx9YD/SKIAkykyQSCFeFK6BqaQT6jnF2HyMPqUozJgtqLpTvQG0JKTvsKihUvQtXjlhCTV66gHAS4oylGw/xF+Fy9gFOlRcNqBHGzGoBB9IZS5VSdIVpfQ71WR4llhRg1bB+QijErH9HUQAZjUagKFABrtUCpe7w31JLQOKZxKkTlEn3XvR+0r92OuhILh3uou20Gpk4lhoEmSg//ABgksOZDPybnF0rCqQolStaSKJow3s334QURMSNSCVg2QvSClJFSDxFaHjtcXx5bVIjOFAqcvU1jNUqrLnliCHfQQA27RziP1aA4wwQlxVJ1KZ+RLU2+kM0YlC3AUgLKn0kEEJcOkObkAuprqJgfFY1cpLBSiVF2Udn2UPCBsLWinKUXv/QOKa0Z7HZtNSrToWX4B1d0C34Yz2b4hKm/pTAa3ptz35RqjiJiZgJ1AUarualqVFH225RR7S4ZM55i6FVgRY6bPXgfOKKSYtHzTESFai6ZgPApPaJGiOQoUSo1JJJJ1PeJD80LxZ5Nw8t0Avd9IF/AH6AAjvHeKl+FLD5jvbr2ilK2mgqGpTqG9iXc7UrXpA2MmvMYnf7UEJPYYhElTTJSUkVUAw4DxH0f0hpmEhnU+4DdwP5gP2fwDr98pQJS+kcARfyLf4hpjVh0g21E9gLeZjlE5ysJwa2oNmpT9ot3gvATQA3B9ucIlz0pBUbn6C3rFWHzZJWXNOP5vz5wV7Tqs0OGxg1H0Ifnyh7KxASHNA25bb6RkRiUpBmKtcAP4jSjPXgzQsxWamb/AMwFKE0ShNACx8zZ4Xn8HNUbXFZ1I1fEkD/SFFm4eFP1pSF2Ix0ha3ZwVagtTJ0u+q542bi3F8pKwy12S+4citQKOQSaxzLkNq4pDlO9Po3OA/cddG3wmLTiEzESyzK0q1JqSA5q42YvaL8YNEsIKkJ0JKitRZKQXq5oPOMtlOaLw6gpPilqqUqb0OyqDlaHWKkSsVMTMqvTUP4kA7OHbUPR+LwYqjmwbH6iwkoxCkqCE6wUoHjOlJCVVAPEpe3J136QTlFCxM1oSNSJiksE/ECpiynFXrXo0OVe2yhpEzDn36VpS8tYKDNZygksQNDqfxMG3ENlShNUiaQgMAEFLkhGoFgsgEOkXAcE3a6u47Cqloy2Hy+YqahegrkofSdSpYDJdZ0aSCBVIOn5TyjU4FBCUzEo0rV4Sk1AQ4c6qOCkAji/VmUzElDJQkIQkMlgGAAox2szU6wOuf8A0iaDxAM9ACKCl2DcPvEZTclRSMUiS5JUsqNQXbjFmJlHQUpuzPXgfxwXjjLsToWQahQP1r9oImrBPXpEWtFUznIpqQogsSRbU7FQSlQvSoHeGchH9ZklKjLIdr6WJALb1qOQ4xmMctJUkJURMHACouXb5dnMPMsxipZaZUhwVJqkFgwu7WDmFk2tI5oNxUshSXdQYglqONPiqbGnrzgfFZahbt4SzuLd4vKtSnSXoTVgLigO1H+8By8RpIBZyC4+neITi0NEU4rL5ks/KRxAenVnHrHIKi4SgqLWSEv6wVic30JZRdSqgcXflYDeM7MzFWrS7OopYFhx6CNGNSa2LOSQ6RJW4CilPEBYVMVuxVZPQb7xatI1GWlqGqmLDgk76tyeVYya8VqUoBwEg+T3ixGaTJZKUvQatJJYhgoONgQ1or9MnzNevDug12FaVrzBDQmx8gHQANZLgJSGLkMTqfa9LNF+HzQYqUFSyEgmobUxBbkTy6vBEiSUuqpJDeHwkDh05Am9YTjTY16B14rWAaiwIJ+axFDSoPpBWCWoJZK9dDUs4e/UfaE2IwE5M/3qT4NFU3JNfhq1A1N3DVETATSggN4SfCrbiQDtufOO03s7dGrRPC0stKSDuaDz68oGxEwBLIOobpO197NweBJmKCnS7A0Zr7u3r5wrLhTEqAJIDEsq1OcNcl2BUWYgpJI01Opjs9mDWND3EKM3StSEo1rBoQSAa1CmDcHHeNFNQljdgzb1N/uYpxi9SgoJClDaoBoR5uduMPGT8Aa+TIjBTRQEd7/SJGvlSpBDlK33dM013qHB7GJFdiWjFHDkTphLAJAANakgatuXl6hKwmqYVnZw3Sn2hhjp5SjWVA+8UG4u4Ku1KDrwgWXNBYX1D/P1EO3bFWkE5dM0SlLI+JTvyYAAQlx2cn3nYMOD1Pe0TP8AMNPhFBW35eMv+pKiTxingnex1MxmtTqMHYNSB8Se+r8aA8rygkalkjgN/wC0NJ0hCQalPO4H+0uIjKm6LJtIpnGaQ6UOg2LjSm3PgLwMvGpQoBCQpZoNRBAo2qlvJ4BxEidMLJme8S1jQb2Ai3JMEAsomS0q1UBeo9PpHOUYoXhKTGiZygj3nvypbh0oKgHqySykgn/Sx6x0jLcQo/8ALU9ndNQb7wfhssRLmhemg+EbAs1uLbw/xGYaEkgB9njLk9W7Sgi8fTKrkZdWDnywSpOkWuDT7RpfYvFrOHUSEhKVlgRVgEk9y5PbnTHZxnc9W7M7hNgNnclz2EaT2PnYhKD7yWkJX4ksQ5LB/CH0pIah4c41Y7kvcQmlHo0knKJUsyy1ZSlKU5fUuYXWovXUoEh+CiIOlYoSglBSVIYhCpctatKflSpKdShRgFWPKBpOkgOyTwZm7wxw0kh2qL0LjtygTaerOgezvEAQFWLPTzFDA05eqWpJBDEbjlxPWDZs3w0LGM7iUKURrDpPAEkdQHYcwD2jO2lovXkP96hIQdYc0LkO/Tyi7D4pKqJ34eR61pA6MNKSlgAoqHXZiKsGbzhphMGhPispTs7PUGxEQc7KJGbXLWnFKUSBSv8A0hi3rUx1icWpQStHhUzULA3anJr3htipCZycQHGr3dzx0t/+R5QBleGPuWV8vh8i/aGT3YGK8v8AaBcpetSixoXNSatelC93uYe4fO0TptACdyKPyPAiM7n+F1JLJdQd/wCWjNy8VNQ/u1BJBq337w8saltCqVDTG58uZPUuUhS0alB0hyEVSltrV514wLikzQoa0kJKklBp5NxMJ/0uImklSx4alKaAkWNCKEWO7Ro8LKVNlkFZFQQ9WIsbv5GKyyRhSQixuVsIxS0JMwJPiJbSDQXo7+I3PcQLhMaBJUSkUSoDswBvu46P5r8wyVmMpatY49OteNfsIQZklSQUAuzdSftR78ecWhOE1olKEo9mk9j8392tBNJawyuWkslXIij8jyj6ficX4HPbmaee0fHcrypSwiWWGl1E7uQmnI0fvaNrkWJmS0iVNWVy0l0EitGYHiN/KI5ODl+SkOXE1MuRQAm4bu4rCDNf6Z0tqQp9Sf2rvqTwBv8A3hvLxQLFwwu1YXZ0oatbXFQzg+VjesRcff8A92OpaA05gky9Jfw/9zee3aCMvxetSfGFABhViC1H5PCDFqAqC4Y0bjt1aEk3FFM0LSo9XZo1KKkiTdM+qzi4bhxDdxQ1djAC8WUgFIqRe5BIDU9a84FyfHTFyh8Je4NAR151iY7GKSjUU8qzECl73iC9rot2rGSJQUAopIJuG3iRn/8A3mZtpA2ZJVTbxag9OUSDv5E18CHGIlr93oJKUlhwo4em5JMBT8UlJUzsgU+v3HlBKZZSlIe4c+RjOZ7M00F1VPmY0x2yb0hRmOLK1H06Rbk8kagVWEA+7rB+ANYpLokuzdYIFQpQBmirNB4SCNTxZl85Pu1A3IDRXM8QHSMW7s066FmWSk1Y9rH+8dY10lxTfm4/tAM5LKV1iY0KKLwzim7CpUqH0jMEzEBj0ivFypqw2sEcKfUxjssxy5Uxtj+d4ezsUkgFJC1GwuR/4wksLjJUPHKpRYbhJBQkpUhSitQqClgAx3IJNDttGgTnKQ+kppc8PvxtwvGYws4y3VMVb4U6iWJBu8NMFKQQFqSNRDhQDHcM/Bi3eNcMfFPkZMk+T0P5OK95VXY1rBScxMsitNx+fWMqJqkWUzXc0607QR+tKkggpLXUNuJ3p1iUmvBSCN3hJqZiQRU7ilK9LwanDuS2h23DbchGHwC5iFJUhVNwauK9rsadueywxUoO3xCztSvHeMuSOmXiwbC4VYXrWtBawSOPM1MWTyXopmU44EfMIqMxctOtQFAQLX4lzQDfvHE6UVBzUnf/ABaOrYLLkSwmbrFlJKSCTd6dak+cdyvCFJ2LdRYG/S8JlYlSCE1ULbnhy9YYy5EyaXPgDb350g8dg5F07AB9QqGJBO7ctjaMLn+BImAp8JIo2/HrH0RSAmUAggupm5sd6t5Rns5kKUnUUsaEBrdedrE2PGjR7A+jFyMXM1aUhKXS5JBPGgD2gvEYNA+CeUuPgBB8uEUZphw7FPhcs927QpVPUFFJSEJTYJSa7O+kQZ4+W0NCdaY/kzkoF3aFctps0nZ3pev3hNjMVMKtCUkdaN57w4yPCFnced4ThwVsfkpOh/L0ywyR+cYkuYVUdvzpA81QSK+X3ME4Ea2OxiV0rHorVi9JLEiLsPmZUCPeAG4dLg8WIYg/3i/FYJJFR5RlcWr3ZLH4S47fnpD4pKWhMkdWF4/9S50BBHxE2DVFyz2aEmLws5VSlKTwf+HjaGaZiUqAB1pcm4DMUi1N/MwNjkBgeAIpyrU941KVaRnq+zPezipilaCoBLtXUfQKEaFUgIqm53GkClflAIFDxtvGZwEzRM4mwH5zj6BhZaTJcM5AY/Nd68WJeDOdOvkEYqjJzVKcsh+5+4J9YkMV4LUSQzdTtQ7cYkDkhqJmk1KG4sKeb0jB5zN1Tjyb6RpfaLFEr6Up1rGNxMx1qPOLY1qyWR7o74wRhU1B4QJt3hhhixhpaQsdsf4WeWHKGCJoAhXk01yAeLPDNUvxF/hH1jHLyaVWhBm80CZSgiySp08njzPcPUKAoIDROIHKKpXFUK37mD4qX4n57RfgDpUCN3c8v8tHMxPhJPGCZcsCWFCh3/Opiyl0Rcey/wCJVB0oamGqMEtan1UA2q7besAYKWlvCa70r/iHeGmlKHo4+/Hyh5E4neFy4hLEttUHiduP1j1eCZNwk7tZj043grBTPfHSTtSjvXf19I5nYbQS1uNxGafdGiPQEMVMQwSdQ5GHmR5suyy7hQvYslnrxfzhHOw1QQaDa0M8tw4Gk7kh60JhJRVD2O8ditSmUXS34zc4slztSQkUuxflc/hijMw8wpHxBrgVoHAjvCSyGID+nPytCKuNnPsMyKWAskEC4KnGwYj7V3g7CJIIlpLpUSzhtNKig4bfxCDBFlLsConcmtrM21jzh2UlgVKNeIPKv03a8Tdph1QUjDtcuxsPr6CAsVMCUklCz4gOTEsWo3DbbrBEgig1sS9w1hvWKMepXhKDqBNeYrtctyiqqti2ZXP8IrTqloBa/pb0jK4sTEALfxVYD0PnH1DESiyg1wPMV7VjD5jlalr0poN1F6fyeQh4tJbB2Y+TI1OFgubQ0wylI8KbRrMPkkpA8QSTsqYQ/wD22EXpwksjSEyj0Ca8w0QnmTLRhRmDLJSSTUcYLy7FBIB2PpFmYZUpDlD6bMbdAf5jPCYpCiluxuP5EdFckM3RuFYtKkc4xubeJR5vFsmesHdo6nyXrCxjwY3aPPZ3NHlmSskftPQv3r9YLxE3wqrYFLHnX7mMzNmGVMChxf8AmHuKWNR2C/Kop2/vGxJdoyPTFUyYyg/D+z+kajD4r4Uuags1eQaMzMQAoXJAHq7CHmFXpQhZ+HVdxd3aopfy6Q0krQE9DuWo7As5saXMSHmGwiQkMEilqU5RIWkdZ8wzxQam7/eMqq/nGhz2aTfhGeNDGiPRGXZ2kVEMEmjwuKm0nnDHDVhJjQDMsmsqu8PBObvCGWG7Q5lLdAbeIzKxPMbLKku/aEiJR0mNPLI0EGpApCGWpkqBozhoTHJ9FJRXYCxUg7sXg2WP6Q4E/eB8umAO/eCsM50pFgXfz84u7uiPiySJhBcFmLntDdeNAS4012u/aAVSyC4YNx42/mKUsKEbU5RWTJRRp8nxUsmvxCoZwzmp5tSLZ83SWej3FrvCLK9PzXNm7GGiZtOT0LX4jnGeS2XTGH6UrDpdju/rDTDy9SkbMQ9AKOBC1GNppFOfNqjoINy6huPmN+CSYlL7Gxk/cizE6lLUQ7OWJ3FRXnHWH97UFnr57eRMWYOYVJ1Vu9qMd4vRNq4DXf6GDFe2hXLZXh5BQtwnw1sK7P6CG61AipalOXJoHkTGfUQ1S/8AtNPWPXFrs8BLZ16B5yywDOKj84UaBl4o6Khms3p5WgqdL8OobkwtmTw5fYQ4C1Ocn5jXY9Iqwn9RUxbsAWFLcaQv/T6yVJ/bXgDfz5CLMtdMuaCXZTnuHB7iIep1DRXDuQ2wuFSxUKk3Jue/2hXmmXn40eFQ4UB/vzhpl2JDEPFeLxAAL2jCpNM0ijAZoJn9OYwX9eo4xVmmUJUKjp/YwvzbAe8OpFFj4TZ+UTI/aF/6U69q8Y0pa5REfwwaRhtFCXGxO3X+YbTcKDKcXF4sx+HSpJUmvEQBhMwKAUmqFBunKOb5bCtGdzvDxcs6kJPFIbqAP8d47zMO/pHimKUabBIfyY+ojZhejNmW7BZ02ie3pb6RpssCVStKqhTlutD6RmMSw09K+ZPaND7PEFn2rev+YfJ9tk4PZqJI92lKBMSyQANTk2FyxiRm5+KIUQLf9TejxIVRfyH+DH5nM1KhQu5hpiD4+QhQo17xqS0QfZ3Mt6wfgqwLKlFRYAk8AH24Rq8i9mZs1hRDt8Rr5RPI1Q8BZ7rcQblMxw3CNBO9lygELmBuITw/3QiVlipK9Tukh6b93Z778REe0V0mN8DJDsfSL5uTyljTpY8Qa9efcQtweYoUzH7ekPJWMQBX0jNNyTLpKjL4v2QnJJVKUlY4K8J87H0jvL8IuUwmy1IPEijkk0IodhGoRjAXAUADxEEylOLgj7QXnlVMCxxT0ITg0zAxNf3bjrxEJcVhihwu4sRuOXERuRlctXwgpP8Ap/i0eYjJNSSk6Zg5uk8yDx5wI+prTOlivaMHIX45dzX6w8AKiABYhkh3PTmTBC/Y9b/01teiw57FLv5RssDlZly0pQkJW4Cpi01I35seAP8AMPl9TCKtbFjhk3TMp+gmoWTMlzAlnHhUwD3KrbwbgnUFkvSWW7snzrDzO8cnDJCdPvlEgHUAUve3wg+vWFH69awszPAhKWCEhgCVJLtStOG0SjmlOPQzxqL7C5UpklN6ElII634x5NxDb1PZj+cIHwuIG1LPa1Ik7SS4IofXvxjQlvZAMweINSQ7EVJg2TOS3i9P5hWqc4bhXu0QlgSGrUj83ggC/wBcmYnwn4SR3FDC7F4fUCfJ2qRsIXZC6gf+tX1h3iZQUCAKC3FwNX515QxzO8Jh9SU7cBZ39IW+0+XTkKE2U6k0M0JIYMCCSGqkClDzaD8O6dqbnsn+YZzVgjxVQoMobsRAlG0GEuLsy2W4l6Q0mynTGWlq91NUh/hUUvxGx7ho0WGxTho8zJFxZuW9i5S2dJjMZ/hPF7xPxbtvz6xos4xCQzCod3NCXOzUo3lC6YHi+P2u0LJXoEy3Py2lQcij8YuStyX3jP5lJ0l07X/PtFmAzLjeNP001cSXOtMcY6V4enn35wDgVuhv2qIHQ1+pMezcWSCNlQRkeH1JVyU5pwSIOP29i5XYJi5YJVyt9DBeUT1BBa9j1dxFeLlVPMv3ivLpmkqBoFX5VofqO8aH0Z12WHMOKSTu1u0SF8/UFFgGfifsIkGjrF2MXAIMdYiY8VpMVJGm9kUq94pabo0kdXF+TPG+wStRIJqCGLfKqvev1EYT2SxYQWI1BTkgM9KNXc8I1uBxSFISsHTqFE6rM30P5vGaadlVVGkKAUlDVZzfrCaXhxq0zPEDc0qlyQQb0O220XpxXvCa3YBhWqSSxarhi3IwpxmOmlRDIQkGhA8ZAYpdnA8oWtB76E+IyB5i6ksphs6QHBDbsUh+RgWfLmypmkKcUYKrfmdofomTFF6ub+Z8hWO5eBUpxrZ7vv3akB5F5HUGhLJxLfHKNCzoNj6fSCJWeSQqoUD2gj/2KYlRU5rxb0It3BjyZkswh9AXzcP1qBWEccb8/wCR1KfwMcD7SIcAH6H7w3kZ0j5//qRGExOT1OqUpPMhQ+tIGGVfsKx0MSl6THLplFmku0fVMNmCVW7Qd+qSpJALEdfrHx39LPQXROW/+okj6mC8Jn+Kk1mAtuQ1R2iMvRNfa7GWdeVR9hw2JpVYPQivbjAWPkoX8cgqB/aSLWcJLn1jIYP2klTUslR1nZTPzv23hjgzOUX1LDftmI9QXiChOHeitxfQNjsslFTImTpXFMxLjoLHu57xlcyxc2TMMpagdLMpJBBoCkv0akbafjfdBS5q5iUpuSNQZ99IHGPm+d5iidOXMSkMVEsn4Rz6m/UmPR9LKc/u6MmZRj0NsPniqEkcPzjDKVmW6j0H5eMQjEVcB232HQQxRmKdBY+Mi5qQ424dY0uJBM1ns7OIlgipLlXIKU4HU07dY0SsWjSRuEqrzIL/AHjHZYookpSCkKCQQCWctvxirAZmnSSo6S6WrSpAPl9HiUmlZSMWzarxyEqLkAH+703pogNeZpAJSoPtf7xkMZnelVACmopzILud6Qtk49S0aUyyVJLhRUQkAk3a52avSOXJoLgkMsznj3nM/UQyy7GOIRIwaEglbrmHezdA/wDMXYDEVbYxnzQTWjRjk+mGZikqJjyUt0h/zaPJ5cQLKd2P4ISK0M+wbMZG43hZhsomKClIrpqat9usNsb4CCXI2gdGOI8KSUpURqAuRweNOOTSIZEmAJnKHhUkvb8aNF7OTCJSwofEp23+ER4ZiFn+iGCEgEEXJCn6M4izJg6pjj9t+hIbt9Ypp+CTs4xkqzH8/mKV4YaXJZ4bY2W4hRNHgvYn1qPpDOxRXNTU1SeZ/wARI6UmsSHFM7MvHKY9nfEY8TFiRfh8UpDlJYxosuzZaasDR/lNyDvxYc6xl3i/BYkosW8jCyVoaLNojNSQRVIJCixrqDNX84QdIx4LMB1jGysU0G4TMwnakZJ42zTGaN3g1JPImHGHkI78bRisJmiP3N1hxhc2HGMc4SLqSNIrCvvFiJYG0LZGbJghWZSzvWIShIdSQyloB+bsY5nZfLVRSUKJ5B/5hecYk2IPeLZM2t4m4yXTHUl5QBmmUBNUAOPlNj32hT+mRNR4QxHxDdJEa3EzUqDUA3jDZxjBJxBUj5wQRsW+9othlOWvIJqK34Mx7QYdMtYKRRVxwIoe0d5jM0SMMUnSVJUVEEgnxAh+N4FzGelSi6ddT8zbvwgvOtI9ygJPgkoA8Vi1Rasepf2pmLj3QFMxi1hlzFqH7StTeTtA8yUOfQR57stYfn1grCSFKoyuRCdW1HtTifSKckuhOLZSiXT7PTvxi3DpuGTXz/gQXMyqYneWeZAH4e8DDATr6S17faF5p+RuDXg12FVKngBDJAHiSRUfzF4yWTqCyLUbY0YOIR5AspOg3er3f8pGnmYhLX9Q8Zcs2tItDH5OF4ZIFEJYWoKQum3NvzoI5xudAUqYzWPzgkuKcn+sLDHJjykkX5hiEsWPSB8unPfaAAmZMcsaXJsOEH+z+AmFaywKQmvV6DyeNEopQZJSbkhwVUgSUvxEfm8NJMh3AuIS4uYErL/hjNDbovPWzrHIdN7c4BlpgtZc/lYpWk7CLLSok9uznB433avFVBNUgsVGw+0PPZuYZnvFlqqADbM5vv8AFGfl5cuYPCnUoluASKVckAnZo1Hs3lipckhRGrU5AqwIAFuj94raS7IuxmZbisJ8xw2kkiH6EAh/vFGJCSGNXjkxTHrSHiQzm5bU6VBtnJiQ/JC0zDoQqYsJQkqJsACSYd/8LTdPhKVTb+7Sxpw1uxX/AKQ/WLswkETW95qUR4mDBz8oA2baNRk2LmJRVQAd63PAf2gzyPTR0YLyfNVy1JUUKQoLF0lJ1eTPB2EyDFTfgw808ykgeZaPrc/NZaZbzz7olwl6q5H4XHSMvKxpmEkz5pGzFRcPwNttoX60mug8EJ53skuUP6q0yyxOlS6txZLwoxWC0Giw3OHeYhXvFKXqLsz3IFjytaA52EC0FwNWxNCOFtuscm/LOaXgWSpqhYv0MGYfMSDUE9oSKUuWopUCCLgiDsFiNRCUglRoEgEkngAKmGlAEZDxOcEhqwwwkvELDiWW50+sLsKqeg+HDzSQWpLWfFw+E15RoMvmY6YSgSJoKbuNAFH+JTC0ZZ66r9miLXlnAkLT8ThUNJOaKSkBSbb7ng/TjC1WWZgqowqiHb4kb8Kx3/wzmKlhCcOpD3WpaNA6kEnhYExHin21+0PzSO8dngQHUuoNEip8tu8ZDMcxmYiZq+EB7c/raNrJ/wDTXEzDqnFCE1pLJUTzKlAMb7G20NcJ/wCnSBVYOzlwkG3D7mHjPFDrbEblLXg+a4bBlVACebfWHeMy5SlqmJT4SwBcDYJ3No+kyvZpMtkJStv2pdq8VKYGx3PeL8v9mdCQAGbj4jR70Fb0ANxCy9RuxlFJHz/L/Z0ghag7V0tTu4rBaJBUvR4UAfEdQsOnwj1Mb/E+zIUnxrLNWoFeXHp9YDw3soTMAlTFSQ7qWlqtcaSGJaxanoZ/VUn2NaSMJicXhkP4kkp/bU+dPMx3hFoWkKSQyq3B5bFu7xu8w9gp6j/QzKYLuJ0tC36aNDDsYyOJyjNMOpSJicPNaoo2oEsFA6a8xs44xbjHjpiLJsQ5lkU8TQZMsr1MQQQzvuSQAIV5p+olISqahSAt9JVZxcXoeUfSZGBxUyTRAkzPlGt6NuAoqSOYoHDg1EBr9isZNRpnYhCqgstAWkM7cNuW8CGT5rX9x5Kuj5VNmOPic7wyyDKJ09TykahutVED/cRU8g5jeYj2STg0GZNnYdNfCU4ZOo/6QHPWghx7PzDMlg6lEABiUEWo5NjUbRTJn4x0hFC3sz0j2JTQzJqjxCAEg+bn6GH8jLJcpGhCQlJ2H3O56wyVMGx1cgHPWPFSJgL+7JHUFx2MY5TlPTZWlHZjc5wCpSzpuCQe3rGKzKQtepwxq3XaPpHtJM5KSQW1FJY8hT1MJJ/s/PUnUgoU48N+VwQCPpQxfG+G2LN8kYTGSZslQSVBiNSVVY8e/wCbxbgpk5amSp+Ia432j6crIZJly0rSCpDUUpJ5G6t6xXKyOQAoBCAFU8IS9yxdNvOKv1CraJrHu7Mlg54KNKiAxowB6Ue3PaKk4lSFFnY9hyZjW940OI9ngVKCSUjgPFXqajo5jiTkqEF1Ou7C339YRZIrZVxbVCVWNUoUUbUaYr6vxitM1YLgggfuc3+8aCdlqGZg4ozvtxsYDVgdJq4HUOPPb+0OsqYn06E6sxmAtoRTiiPIvxEhlEB22vEiiYjgJcMUkvqrzH55w4y3FCUp1Ldg7AJNn/dQdYBnJUK+7YEsl6PTYXPWKlSQgOsvvp4n7xd0zP0WYnETJ6gopUpL0SHKi9ydyS1zDDA4jEaCmXKneEkhpdQODkMR3gbKsxmIPhF7s+o942eAxS1N4Q5O6wCKcWY/nKM2XI46opCN7M7LynHTVOqWNP8AqUl728Ni+0aLJ/YqcrSpYYOKKpY8IPlYPFlYMoo0g1CnLCpYNpreG8qXmSJZJXhxwCionaoOitSwc1iDzN+UiqjQVgPZVKfiV/2gAMBQVexhlh8kQlmJDbhgbg3ADWirArxgSlxLJZyVTVP3SmWA/KkFFeKIIHuU7AlK1Bnu2pPPfvsYt4/LG2XTMO6dJDX5mzX8+do5krBKkhnBY8nDs2xsW/iLJGDUQ8ycpVPlCUDrTxDbeCJGFSjUQG1F1KLqJagqSXtb/ERnw/pCmUHDKU9GuAKOASLUevPYR0uW51FNWsGLl+Qr4Rtx7xaJIdy/R+3aL9O7N+ValmiYWDzQanUybFn4hy9TStmtHS1pSfEAODMSabJ238jye7RW7dm5ecee6CviBLGjkiofh+Ugpiv8laMZJc6XPH8eAVZmkz/dJUQrdLVAYGrFwLmCpmVhj4piXuxT/wCMcyMkloJUjUFquslzt9W2pDNprYW4roLCEk6iokDgLvVLnan12gXN8QtWn9ME61VKiKJFLkbkfSDCiniqb7X5WYvWOiDsW5Wfc9oKlSoT8lOlTV+LdqcOUeT0e8PjDs7NQfyXpBAR3bjzjlJ/dTkW8oVTfQ1i6bJFNOoMa1Fm87ttAM/LphI/qhRA8ToHxBmawZ40CpYvpHWnGOSiDzl4GUkY/G+yqZs0LmlwlJAQgMHJBJJ+bfbaHMvChACUig2+j1v5wzTJ5xWuTy8ucCU5PsZUKp+CQqpcN+1Vbk724REhSbqOnYAAswpzPnBxlkBWkVD8R6gWf0iv3W5FeL8ucBMYX4hQWlQUHBFOCtj9/SAZeDSgEIGkGwAHBzwarecOlytuNvrSKcRh0qooUfg303tWCpHNCybhyBqKXSLNd34VpasB+6ZVENqLOzP5bvD5gZZT2HoRZuYetoHm4dNwDTvajv5Q/JeBVFiRSGLNfmOVCYEmpJLgENarNWGOMxMsFlOT+bs3nxgPETklCqqFOAe9uP4IeLA+xHjMcEu5fcnn1v8A5gJeLFSQaem3aL52G4E2vT7VMAzsIa0DKPMPt3jRGgNMpVi0vZ+xPrHsVHCn9p8okUpC7ORkk6YEvMBDskNuWfe9PSGWA9htSgZiySVAAUatt6RIkRnnn1YkYKrNJg/ZuWhgBUdGNSPtDzCYOUj5QC7Vc1Hp3iRIyym32Oh0lASQAafnJzvBIal22rX6RIkRYxaJLORtuKR6pg3bv1iRIUKZZKVqt0i7RyiRIcWT2eJG0RCC5dVODfjxIkCwNliqxyqzH842iRI4CPZUsPb8/wAx2Rb+YkSGjsVs8WCetYiS4Ich39XjyJHNneD1KbctuscE7iJEgWFES3Svr/McpU1u35tEiR17Goh5cKRxMSdi55+seRIJ10Vq3O32ipSOI5R7EgFU9nC0xzMSaDbZ/wA6x5EhbHKShnNG6W8oAxk3SklLV/OUSJDpbOYhmS+FO7/hgaYkMzdPTytEiRWIGgWZLcbf4gebKa4HSn2iRIrFiXugbT+fhiRIkUsW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7416" name="Picture 8" descr="http://blogs.sundaymercury.net/weirdscience/stoneage.jpg"/>
          <p:cNvPicPr>
            <a:picLocks noChangeAspect="1" noChangeArrowheads="1"/>
          </p:cNvPicPr>
          <p:nvPr/>
        </p:nvPicPr>
        <p:blipFill>
          <a:blip r:embed="rId2" cstate="print"/>
          <a:srcRect/>
          <a:stretch>
            <a:fillRect/>
          </a:stretch>
        </p:blipFill>
        <p:spPr bwMode="auto">
          <a:xfrm>
            <a:off x="2195736" y="3212976"/>
            <a:ext cx="4783859" cy="318923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412776"/>
            <a:ext cx="5472608" cy="4524315"/>
          </a:xfrm>
          <a:prstGeom prst="rect">
            <a:avLst/>
          </a:prstGeom>
          <a:noFill/>
        </p:spPr>
        <p:txBody>
          <a:bodyPr wrap="square" rtlCol="0">
            <a:spAutoFit/>
          </a:bodyPr>
          <a:lstStyle/>
          <a:p>
            <a:r>
              <a:rPr lang="en-GB" sz="3600" dirty="0" smtClean="0"/>
              <a:t>The stone age is the first period of human history. It is called the stone age because stone was used to make tools and other objects during this time period. The first humans existed 2 million years ago. </a:t>
            </a:r>
            <a:endParaRPr lang="en-GB" sz="3600" dirty="0"/>
          </a:p>
        </p:txBody>
      </p:sp>
      <p:pic>
        <p:nvPicPr>
          <p:cNvPr id="16386" name="Picture 2" descr="http://img.ehowcdn.com/article-new-thumbnail/ehow/images/a07/rg/p2/tools-used-stone-age-800x800.jpg"/>
          <p:cNvPicPr>
            <a:picLocks noChangeAspect="1" noChangeArrowheads="1"/>
          </p:cNvPicPr>
          <p:nvPr/>
        </p:nvPicPr>
        <p:blipFill>
          <a:blip r:embed="rId2" cstate="print"/>
          <a:srcRect/>
          <a:stretch>
            <a:fillRect/>
          </a:stretch>
        </p:blipFill>
        <p:spPr bwMode="auto">
          <a:xfrm>
            <a:off x="5940152" y="404664"/>
            <a:ext cx="2914650" cy="1905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388" name="Picture 4" descr="http://www.youthwork-practice.com/adventure-camps-events-programs/camps/stone-age/stone-axe.jpg"/>
          <p:cNvPicPr>
            <a:picLocks noChangeAspect="1" noChangeArrowheads="1"/>
          </p:cNvPicPr>
          <p:nvPr/>
        </p:nvPicPr>
        <p:blipFill>
          <a:blip r:embed="rId3" cstate="print"/>
          <a:srcRect/>
          <a:stretch>
            <a:fillRect/>
          </a:stretch>
        </p:blipFill>
        <p:spPr bwMode="auto">
          <a:xfrm>
            <a:off x="6156176" y="2708920"/>
            <a:ext cx="2592288" cy="33829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7668344" y="1988840"/>
            <a:ext cx="1080120" cy="369332"/>
          </a:xfrm>
          <a:prstGeom prst="rect">
            <a:avLst/>
          </a:prstGeom>
          <a:noFill/>
        </p:spPr>
        <p:txBody>
          <a:bodyPr wrap="square" rtlCol="0">
            <a:spAutoFit/>
          </a:bodyPr>
          <a:lstStyle/>
          <a:p>
            <a:r>
              <a:rPr lang="en-GB" dirty="0" smtClean="0"/>
              <a:t>Harpoon </a:t>
            </a:r>
            <a:endParaRPr lang="en-GB" dirty="0"/>
          </a:p>
        </p:txBody>
      </p:sp>
      <p:sp>
        <p:nvSpPr>
          <p:cNvPr id="8" name="TextBox 7"/>
          <p:cNvSpPr txBox="1"/>
          <p:nvPr/>
        </p:nvSpPr>
        <p:spPr>
          <a:xfrm>
            <a:off x="7668344" y="5661248"/>
            <a:ext cx="936104" cy="369332"/>
          </a:xfrm>
          <a:prstGeom prst="rect">
            <a:avLst/>
          </a:prstGeom>
          <a:noFill/>
        </p:spPr>
        <p:txBody>
          <a:bodyPr wrap="square" rtlCol="0">
            <a:spAutoFit/>
          </a:bodyPr>
          <a:lstStyle/>
          <a:p>
            <a:r>
              <a:rPr lang="en-GB" dirty="0" smtClean="0"/>
              <a:t>Axe</a:t>
            </a:r>
            <a:endParaRPr lang="en-GB" dirty="0"/>
          </a:p>
        </p:txBody>
      </p:sp>
      <p:sp>
        <p:nvSpPr>
          <p:cNvPr id="9" name="TextBox 8"/>
          <p:cNvSpPr txBox="1"/>
          <p:nvPr/>
        </p:nvSpPr>
        <p:spPr>
          <a:xfrm>
            <a:off x="971600" y="476672"/>
            <a:ext cx="4176464" cy="400110"/>
          </a:xfrm>
          <a:prstGeom prst="rect">
            <a:avLst/>
          </a:prstGeom>
          <a:noFill/>
        </p:spPr>
        <p:txBody>
          <a:bodyPr wrap="square" rtlCol="0">
            <a:spAutoFit/>
          </a:bodyPr>
          <a:lstStyle/>
          <a:p>
            <a:pPr algn="ctr"/>
            <a:r>
              <a:rPr lang="en-GB" sz="2000" b="1" u="sng" dirty="0" smtClean="0"/>
              <a:t>Why is it called the stone age? </a:t>
            </a:r>
            <a:endParaRPr lang="en-GB" sz="2000" b="1" u="sn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476672"/>
            <a:ext cx="6408712" cy="400110"/>
          </a:xfrm>
          <a:prstGeom prst="rect">
            <a:avLst/>
          </a:prstGeom>
          <a:noFill/>
        </p:spPr>
        <p:txBody>
          <a:bodyPr wrap="square" rtlCol="0">
            <a:spAutoFit/>
          </a:bodyPr>
          <a:lstStyle/>
          <a:p>
            <a:r>
              <a:rPr lang="en-GB" sz="2000" b="1" u="sng" dirty="0" smtClean="0"/>
              <a:t>What was it like in the stone age? </a:t>
            </a:r>
            <a:endParaRPr lang="en-GB" sz="2000" b="1" u="sng" dirty="0"/>
          </a:p>
        </p:txBody>
      </p:sp>
      <p:pic>
        <p:nvPicPr>
          <p:cNvPr id="15362" name="Picture 2" descr="http://1.bp.blogspot.com/-aXhHE77B6qk/TyiklLHsMfI/AAAAAAAAACQ/l1YVo1_5ZrE/s1600/jan12stoneage.jpg"/>
          <p:cNvPicPr>
            <a:picLocks noChangeAspect="1" noChangeArrowheads="1"/>
          </p:cNvPicPr>
          <p:nvPr/>
        </p:nvPicPr>
        <p:blipFill>
          <a:blip r:embed="rId2" cstate="print"/>
          <a:srcRect/>
          <a:stretch>
            <a:fillRect/>
          </a:stretch>
        </p:blipFill>
        <p:spPr bwMode="auto">
          <a:xfrm>
            <a:off x="395536" y="1196752"/>
            <a:ext cx="5008073" cy="2664296"/>
          </a:xfrm>
          <a:prstGeom prst="rect">
            <a:avLst/>
          </a:prstGeom>
          <a:noFill/>
        </p:spPr>
      </p:pic>
      <p:pic>
        <p:nvPicPr>
          <p:cNvPr id="15364" name="Picture 4" descr="http://img2.nmni.com/Images/UM-What-s-On/Collections/Archaeology/stoneage_reconst_rec300web.aspx"/>
          <p:cNvPicPr>
            <a:picLocks noChangeAspect="1" noChangeArrowheads="1"/>
          </p:cNvPicPr>
          <p:nvPr/>
        </p:nvPicPr>
        <p:blipFill>
          <a:blip r:embed="rId3" cstate="print"/>
          <a:srcRect/>
          <a:stretch>
            <a:fillRect/>
          </a:stretch>
        </p:blipFill>
        <p:spPr bwMode="auto">
          <a:xfrm>
            <a:off x="5508104" y="1196752"/>
            <a:ext cx="3347864" cy="2901483"/>
          </a:xfrm>
          <a:prstGeom prst="rect">
            <a:avLst/>
          </a:prstGeom>
          <a:noFill/>
        </p:spPr>
      </p:pic>
      <p:pic>
        <p:nvPicPr>
          <p:cNvPr id="15366" name="Picture 6" descr="http://upload.wikimedia.org/wikipedia/commons/f/fa/%D0%9A%D0%B0%D0%BC%D0%B5%D0%BD%D0%BD%D1%8B%D0%B9_%D0%B2%D0%B5%D0%BA_(1).jpg"/>
          <p:cNvPicPr>
            <a:picLocks noChangeAspect="1" noChangeArrowheads="1"/>
          </p:cNvPicPr>
          <p:nvPr/>
        </p:nvPicPr>
        <p:blipFill>
          <a:blip r:embed="rId4" cstate="print"/>
          <a:srcRect/>
          <a:stretch>
            <a:fillRect/>
          </a:stretch>
        </p:blipFill>
        <p:spPr bwMode="auto">
          <a:xfrm>
            <a:off x="755576" y="3983750"/>
            <a:ext cx="4104456" cy="2659687"/>
          </a:xfrm>
          <a:prstGeom prst="rect">
            <a:avLst/>
          </a:prstGeom>
          <a:noFill/>
        </p:spPr>
      </p:pic>
      <p:pic>
        <p:nvPicPr>
          <p:cNvPr id="15368" name="Picture 8" descr="http://blogs.sundaymercury.net/weirdscience/stoneage.jpg"/>
          <p:cNvPicPr>
            <a:picLocks noChangeAspect="1" noChangeArrowheads="1"/>
          </p:cNvPicPr>
          <p:nvPr/>
        </p:nvPicPr>
        <p:blipFill>
          <a:blip r:embed="rId5" cstate="print"/>
          <a:srcRect/>
          <a:stretch>
            <a:fillRect/>
          </a:stretch>
        </p:blipFill>
        <p:spPr bwMode="auto">
          <a:xfrm>
            <a:off x="5148064" y="4221088"/>
            <a:ext cx="3600400" cy="240026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86800" cy="838200"/>
          </a:xfrm>
        </p:spPr>
        <p:txBody>
          <a:bodyPr>
            <a:normAutofit fontScale="90000"/>
          </a:bodyPr>
          <a:lstStyle/>
          <a:p>
            <a:r>
              <a:rPr lang="en-GB" b="1" u="sng" dirty="0" smtClean="0">
                <a:solidFill>
                  <a:schemeClr val="tx1"/>
                </a:solidFill>
              </a:rPr>
              <a:t>How do we know about the stone age? </a:t>
            </a:r>
            <a:endParaRPr lang="en-GB" b="1" u="sng" dirty="0">
              <a:solidFill>
                <a:schemeClr val="tx1"/>
              </a:solidFill>
            </a:endParaRPr>
          </a:p>
        </p:txBody>
      </p:sp>
      <p:sp>
        <p:nvSpPr>
          <p:cNvPr id="4" name="TextBox 3"/>
          <p:cNvSpPr txBox="1"/>
          <p:nvPr/>
        </p:nvSpPr>
        <p:spPr>
          <a:xfrm>
            <a:off x="395536" y="1412776"/>
            <a:ext cx="4536504" cy="4401205"/>
          </a:xfrm>
          <a:prstGeom prst="rect">
            <a:avLst/>
          </a:prstGeom>
          <a:noFill/>
        </p:spPr>
        <p:txBody>
          <a:bodyPr wrap="square" rtlCol="0">
            <a:spAutoFit/>
          </a:bodyPr>
          <a:lstStyle/>
          <a:p>
            <a:r>
              <a:rPr lang="en-GB" sz="2000" dirty="0" smtClean="0"/>
              <a:t>Archaeologists are like detectives, they have discovered what the first hunter-gathers lived like by digging up skeletons and weapons. They have used these as clues to try to understand the how these Neanderthals lived in 120,000BC. </a:t>
            </a:r>
            <a:endParaRPr lang="en-GB" sz="2000" dirty="0"/>
          </a:p>
          <a:p>
            <a:endParaRPr lang="en-GB" sz="2000" dirty="0" smtClean="0"/>
          </a:p>
          <a:p>
            <a:r>
              <a:rPr lang="en-GB" sz="2000" dirty="0" smtClean="0"/>
              <a:t>Archaeologists have discovered cave </a:t>
            </a:r>
          </a:p>
          <a:p>
            <a:r>
              <a:rPr lang="en-GB" sz="2000" dirty="0" smtClean="0"/>
              <a:t>Paintings which show how the Neanderthals might have lived and communicated in the Stone Age. The painting of a Bison was found in the caves at Altamira in Spain.  </a:t>
            </a:r>
            <a:endParaRPr lang="en-GB" sz="2000" dirty="0"/>
          </a:p>
        </p:txBody>
      </p:sp>
      <p:pic>
        <p:nvPicPr>
          <p:cNvPr id="14338" name="Picture 2" descr="http://static1.demotix.com/sites/default/files/imagecache/a_scale_large/600-4/photos/1302514237-the-stone-age-transsexual--prague_655454.jpg"/>
          <p:cNvPicPr>
            <a:picLocks noChangeAspect="1" noChangeArrowheads="1"/>
          </p:cNvPicPr>
          <p:nvPr/>
        </p:nvPicPr>
        <p:blipFill>
          <a:blip r:embed="rId2" cstate="print"/>
          <a:srcRect/>
          <a:stretch>
            <a:fillRect/>
          </a:stretch>
        </p:blipFill>
        <p:spPr bwMode="auto">
          <a:xfrm rot="16200000">
            <a:off x="4777047" y="1783793"/>
            <a:ext cx="4380868" cy="2918754"/>
          </a:xfrm>
          <a:prstGeom prst="rect">
            <a:avLst/>
          </a:prstGeom>
          <a:ln w="88900" cap="sq" cmpd="thickThin">
            <a:solidFill>
              <a:srgbClr val="000000"/>
            </a:solidFill>
            <a:prstDash val="solid"/>
            <a:miter lim="800000"/>
          </a:ln>
          <a:effectLst>
            <a:innerShdw blurRad="76200">
              <a:srgbClr val="000000"/>
            </a:innerShdw>
          </a:effectLst>
        </p:spPr>
      </p:pic>
      <p:pic>
        <p:nvPicPr>
          <p:cNvPr id="14340" name="Picture 4" descr="http://blog.exuberantanimal.com/wp-content/uploads/2009/11/altamira-cave-painting-copy1.jpg"/>
          <p:cNvPicPr>
            <a:picLocks noChangeAspect="1" noChangeArrowheads="1"/>
          </p:cNvPicPr>
          <p:nvPr/>
        </p:nvPicPr>
        <p:blipFill>
          <a:blip r:embed="rId3" cstate="print"/>
          <a:srcRect/>
          <a:stretch>
            <a:fillRect/>
          </a:stretch>
        </p:blipFill>
        <p:spPr bwMode="auto">
          <a:xfrm>
            <a:off x="4932040" y="4077072"/>
            <a:ext cx="3888432" cy="259747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Periods in the stone age</a:t>
            </a:r>
            <a:endParaRPr lang="en-GB" dirty="0"/>
          </a:p>
        </p:txBody>
      </p:sp>
      <p:sp>
        <p:nvSpPr>
          <p:cNvPr id="3" name="Content Placeholder 2"/>
          <p:cNvSpPr>
            <a:spLocks noGrp="1"/>
          </p:cNvSpPr>
          <p:nvPr>
            <p:ph idx="1"/>
          </p:nvPr>
        </p:nvSpPr>
        <p:spPr>
          <a:xfrm>
            <a:off x="304800" y="1554162"/>
            <a:ext cx="8686800" cy="4827166"/>
          </a:xfrm>
        </p:spPr>
        <p:txBody>
          <a:bodyPr>
            <a:normAutofit/>
          </a:bodyPr>
          <a:lstStyle/>
          <a:p>
            <a:pPr algn="ctr">
              <a:buNone/>
            </a:pPr>
            <a:r>
              <a:rPr lang="en-GB" dirty="0" smtClean="0"/>
              <a:t>The stone age is the longest period of human history (it can be split into three stages). </a:t>
            </a:r>
          </a:p>
          <a:p>
            <a:pPr algn="ctr">
              <a:buNone/>
            </a:pPr>
            <a:endParaRPr lang="en-GB" dirty="0" smtClean="0"/>
          </a:p>
          <a:p>
            <a:pPr algn="ctr">
              <a:buNone/>
            </a:pPr>
            <a:r>
              <a:rPr lang="en-GB" b="1" u="sng" dirty="0" smtClean="0"/>
              <a:t>Palaeolithic period (2 million years ago)</a:t>
            </a:r>
          </a:p>
          <a:p>
            <a:pPr algn="ctr">
              <a:buNone/>
            </a:pPr>
            <a:r>
              <a:rPr lang="en-GB" sz="2000" b="1" u="sng" dirty="0" smtClean="0"/>
              <a:t>First stone tools invented</a:t>
            </a:r>
          </a:p>
          <a:p>
            <a:pPr algn="ctr">
              <a:buNone/>
            </a:pPr>
            <a:r>
              <a:rPr lang="en-GB" b="1" u="sng" dirty="0" smtClean="0"/>
              <a:t>Mesolithic period (10,000BC)</a:t>
            </a:r>
          </a:p>
          <a:p>
            <a:pPr algn="ctr">
              <a:buNone/>
            </a:pPr>
            <a:r>
              <a:rPr lang="en-GB" sz="2000" b="1" u="sng" dirty="0" smtClean="0"/>
              <a:t>Tools, bow and arrows to hunt deer. </a:t>
            </a:r>
          </a:p>
          <a:p>
            <a:pPr algn="ctr">
              <a:buNone/>
            </a:pPr>
            <a:r>
              <a:rPr lang="en-GB" b="1" u="sng" dirty="0" smtClean="0"/>
              <a:t>Neolithic period (8000BC)</a:t>
            </a:r>
          </a:p>
          <a:p>
            <a:pPr algn="ctr">
              <a:buNone/>
            </a:pPr>
            <a:r>
              <a:rPr lang="en-GB" sz="2000" b="1" u="sng" dirty="0" smtClean="0"/>
              <a:t>The start of farming</a:t>
            </a:r>
            <a:endParaRPr lang="en-GB" sz="2000" b="1" u="sn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was the stone age like?</a:t>
            </a:r>
            <a:endParaRPr lang="en-GB" dirty="0"/>
          </a:p>
        </p:txBody>
      </p:sp>
      <p:sp>
        <p:nvSpPr>
          <p:cNvPr id="3" name="Content Placeholder 2"/>
          <p:cNvSpPr>
            <a:spLocks noGrp="1"/>
          </p:cNvSpPr>
          <p:nvPr>
            <p:ph idx="1"/>
          </p:nvPr>
        </p:nvSpPr>
        <p:spPr>
          <a:xfrm>
            <a:off x="304800" y="1554162"/>
            <a:ext cx="8686800" cy="4251102"/>
          </a:xfrm>
        </p:spPr>
        <p:txBody>
          <a:bodyPr>
            <a:normAutofit fontScale="92500"/>
          </a:bodyPr>
          <a:lstStyle/>
          <a:p>
            <a:pPr>
              <a:buNone/>
            </a:pPr>
            <a:r>
              <a:rPr lang="en-GB" dirty="0" smtClean="0">
                <a:solidFill>
                  <a:schemeClr val="tx1"/>
                </a:solidFill>
              </a:rPr>
              <a:t>Because the stone age happened all over the world, our ancestors had to survive through harsh weather, changing climate and even wild animals such as mammoths and wild boar. </a:t>
            </a:r>
          </a:p>
          <a:p>
            <a:pPr>
              <a:buNone/>
            </a:pPr>
            <a:endParaRPr lang="en-GB" dirty="0" smtClean="0">
              <a:solidFill>
                <a:schemeClr val="tx1"/>
              </a:solidFill>
            </a:endParaRPr>
          </a:p>
          <a:p>
            <a:pPr>
              <a:buNone/>
            </a:pPr>
            <a:r>
              <a:rPr lang="en-GB" dirty="0" smtClean="0">
                <a:solidFill>
                  <a:schemeClr val="tx1"/>
                </a:solidFill>
              </a:rPr>
              <a:t>Stone Age weather report: </a:t>
            </a:r>
          </a:p>
          <a:p>
            <a:pPr>
              <a:buNone/>
            </a:pPr>
            <a:endParaRPr lang="en-GB" dirty="0" smtClean="0">
              <a:solidFill>
                <a:schemeClr val="tx1"/>
              </a:solidFill>
            </a:endParaRPr>
          </a:p>
          <a:p>
            <a:pPr>
              <a:buNone/>
            </a:pPr>
            <a:r>
              <a:rPr lang="en-GB" dirty="0" smtClean="0">
                <a:hlinkClick r:id="rId2"/>
              </a:rPr>
              <a:t>http://www.youtube.com/watch?v=QdTk5OvtvM4</a:t>
            </a:r>
            <a:endParaRPr lang="en-GB" dirty="0" smtClean="0">
              <a:solidFill>
                <a:schemeClr val="tx1"/>
              </a:solidFill>
            </a:endParaRPr>
          </a:p>
          <a:p>
            <a:pPr>
              <a:buNone/>
            </a:pPr>
            <a:endParaRPr lang="en-GB" dirty="0" smtClean="0">
              <a:solidFill>
                <a:schemeClr val="tx1"/>
              </a:solidFill>
            </a:endParaRPr>
          </a:p>
          <a:p>
            <a:pPr>
              <a:buNone/>
            </a:pPr>
            <a:endParaRPr lang="en-GB" dirty="0" smtClean="0">
              <a:solidFill>
                <a:schemeClr val="tx1"/>
              </a:solidFill>
            </a:endParaRPr>
          </a:p>
          <a:p>
            <a:pPr>
              <a:buNone/>
            </a:pPr>
            <a:endParaRPr lang="en-GB"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Hunters &amp; Farmers</a:t>
            </a:r>
            <a:endParaRPr lang="en-GB" dirty="0"/>
          </a:p>
        </p:txBody>
      </p:sp>
      <p:sp>
        <p:nvSpPr>
          <p:cNvPr id="3" name="Content Placeholder 2"/>
          <p:cNvSpPr>
            <a:spLocks noGrp="1"/>
          </p:cNvSpPr>
          <p:nvPr>
            <p:ph idx="1"/>
          </p:nvPr>
        </p:nvSpPr>
        <p:spPr/>
        <p:txBody>
          <a:bodyPr/>
          <a:lstStyle/>
          <a:p>
            <a:r>
              <a:rPr lang="en-GB" dirty="0" smtClean="0">
                <a:hlinkClick r:id="rId2"/>
              </a:rPr>
              <a:t>http://www.youtube.com/watch?v=gGkmPqdjAeI</a:t>
            </a:r>
            <a:endParaRPr lang="en-GB" dirty="0" smtClean="0"/>
          </a:p>
          <a:p>
            <a:endParaRPr lang="en-GB" dirty="0" smtClean="0"/>
          </a:p>
          <a:p>
            <a:r>
              <a:rPr lang="en-GB" dirty="0" smtClean="0">
                <a:hlinkClick r:id="rId3"/>
              </a:rPr>
              <a:t>http://www.youtube.com/watch?v=fu9-7ZJ1h1g</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tx1"/>
                </a:solidFill>
              </a:rPr>
              <a:t>Facts about the stone age</a:t>
            </a:r>
            <a:br>
              <a:rPr lang="en-GB" dirty="0" smtClean="0">
                <a:solidFill>
                  <a:schemeClr val="tx1"/>
                </a:solidFill>
              </a:rPr>
            </a:br>
            <a:endParaRPr lang="en-GB" dirty="0">
              <a:solidFill>
                <a:schemeClr val="tx1"/>
              </a:solidFill>
            </a:endParaRPr>
          </a:p>
        </p:txBody>
      </p:sp>
      <p:sp>
        <p:nvSpPr>
          <p:cNvPr id="3" name="Content Placeholder 2"/>
          <p:cNvSpPr>
            <a:spLocks noGrp="1"/>
          </p:cNvSpPr>
          <p:nvPr>
            <p:ph idx="1"/>
          </p:nvPr>
        </p:nvSpPr>
        <p:spPr/>
        <p:txBody>
          <a:bodyPr>
            <a:normAutofit fontScale="70000" lnSpcReduction="20000"/>
          </a:bodyPr>
          <a:lstStyle/>
          <a:p>
            <a:pPr>
              <a:buNone/>
            </a:pPr>
            <a:r>
              <a:rPr lang="en-GB" dirty="0" smtClean="0">
                <a:solidFill>
                  <a:schemeClr val="tx1"/>
                </a:solidFill>
              </a:rPr>
              <a:t>There were no dinosaurs in the Stone Age. Dinosaurs died around 65 million years ago. </a:t>
            </a:r>
          </a:p>
          <a:p>
            <a:pPr>
              <a:buNone/>
            </a:pPr>
            <a:endParaRPr lang="en-GB" dirty="0" smtClean="0">
              <a:solidFill>
                <a:schemeClr val="tx1"/>
              </a:solidFill>
            </a:endParaRPr>
          </a:p>
          <a:p>
            <a:pPr>
              <a:buNone/>
            </a:pPr>
            <a:r>
              <a:rPr lang="en-GB" dirty="0" smtClean="0">
                <a:solidFill>
                  <a:schemeClr val="tx1"/>
                </a:solidFill>
              </a:rPr>
              <a:t>Mammoths and Sabre-toothed Cats did live at the same time as Stone Age people. And Cave Bears. </a:t>
            </a:r>
          </a:p>
          <a:p>
            <a:pPr>
              <a:buNone/>
            </a:pPr>
            <a:endParaRPr lang="en-GB" dirty="0" smtClean="0">
              <a:solidFill>
                <a:schemeClr val="tx1"/>
              </a:solidFill>
            </a:endParaRPr>
          </a:p>
          <a:p>
            <a:pPr>
              <a:buNone/>
            </a:pPr>
            <a:r>
              <a:rPr lang="en-GB" dirty="0" smtClean="0">
                <a:solidFill>
                  <a:schemeClr val="tx1"/>
                </a:solidFill>
              </a:rPr>
              <a:t>We often talk about The Ice Age meaning the last ice age which took place towards the end of the Stone Age. </a:t>
            </a:r>
          </a:p>
          <a:p>
            <a:pPr>
              <a:buNone/>
            </a:pPr>
            <a:endParaRPr lang="en-GB" dirty="0" smtClean="0">
              <a:solidFill>
                <a:schemeClr val="tx1"/>
              </a:solidFill>
            </a:endParaRPr>
          </a:p>
          <a:p>
            <a:pPr>
              <a:buNone/>
            </a:pPr>
            <a:r>
              <a:rPr lang="en-GB" dirty="0" smtClean="0">
                <a:solidFill>
                  <a:schemeClr val="tx1"/>
                </a:solidFill>
              </a:rPr>
              <a:t>At the beginning of the Stone Age people didn't know how to make fire but made use of naturally occurring fires after lightning strikes. </a:t>
            </a:r>
          </a:p>
          <a:p>
            <a:endParaRPr lang="en-GB" dirty="0" smtClean="0">
              <a:solidFill>
                <a:schemeClr val="tx1"/>
              </a:solidFill>
            </a:endParaRPr>
          </a:p>
          <a:p>
            <a:pPr>
              <a:buNone/>
            </a:pPr>
            <a:r>
              <a:rPr lang="en-GB" dirty="0" smtClean="0">
                <a:solidFill>
                  <a:schemeClr val="tx1"/>
                </a:solidFill>
              </a:rPr>
              <a:t>It wasn't just adults who created cave art, children made cave paintings too. </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Stonehenge </a:t>
            </a:r>
            <a:endParaRPr lang="en-GB" dirty="0"/>
          </a:p>
        </p:txBody>
      </p:sp>
      <p:pic>
        <p:nvPicPr>
          <p:cNvPr id="19458" name="Picture 2" descr="http://i.telegraph.co.uk/multimedia/archive/02540/stonehenge_2540465b.jpg"/>
          <p:cNvPicPr>
            <a:picLocks noChangeAspect="1" noChangeArrowheads="1"/>
          </p:cNvPicPr>
          <p:nvPr/>
        </p:nvPicPr>
        <p:blipFill>
          <a:blip r:embed="rId2" cstate="print"/>
          <a:srcRect/>
          <a:stretch>
            <a:fillRect/>
          </a:stretch>
        </p:blipFill>
        <p:spPr bwMode="auto">
          <a:xfrm>
            <a:off x="2987824" y="1268760"/>
            <a:ext cx="5905500" cy="3686176"/>
          </a:xfrm>
          <a:prstGeom prst="rect">
            <a:avLst/>
          </a:prstGeom>
          <a:noFill/>
        </p:spPr>
      </p:pic>
      <p:sp>
        <p:nvSpPr>
          <p:cNvPr id="5" name="TextBox 4"/>
          <p:cNvSpPr txBox="1"/>
          <p:nvPr/>
        </p:nvSpPr>
        <p:spPr>
          <a:xfrm>
            <a:off x="323528" y="1484784"/>
            <a:ext cx="2376264" cy="3970318"/>
          </a:xfrm>
          <a:prstGeom prst="rect">
            <a:avLst/>
          </a:prstGeom>
          <a:noFill/>
        </p:spPr>
        <p:txBody>
          <a:bodyPr wrap="square" rtlCol="0">
            <a:spAutoFit/>
          </a:bodyPr>
          <a:lstStyle/>
          <a:p>
            <a:r>
              <a:rPr lang="en-GB" dirty="0"/>
              <a:t>Stonehenge was built in phases from about 3100 B.C. to 1600 B.C. Yes, more than 5,000 years ago—during the Stone Age, long before the wheel was invented! We know this because scientists have used carbon dating to analyze the age of animal bones buried at the site.</a:t>
            </a:r>
          </a:p>
        </p:txBody>
      </p:sp>
      <p:sp>
        <p:nvSpPr>
          <p:cNvPr id="6" name="TextBox 5"/>
          <p:cNvSpPr txBox="1"/>
          <p:nvPr/>
        </p:nvSpPr>
        <p:spPr>
          <a:xfrm>
            <a:off x="2915816" y="5373216"/>
            <a:ext cx="5544616" cy="646331"/>
          </a:xfrm>
          <a:prstGeom prst="rect">
            <a:avLst/>
          </a:prstGeom>
          <a:noFill/>
        </p:spPr>
        <p:txBody>
          <a:bodyPr wrap="square" rtlCol="0">
            <a:spAutoFit/>
          </a:bodyPr>
          <a:lstStyle/>
          <a:p>
            <a:r>
              <a:rPr lang="en-GB" dirty="0" smtClean="0"/>
              <a:t>Nobody knows where it came from, how the stones got there or why its there. It is one of the biggest mysteries. </a:t>
            </a:r>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98</TotalTime>
  <Words>357</Words>
  <Application>Microsoft Office PowerPoint</Application>
  <PresentationFormat>On-screen Show (4:3)</PresentationFormat>
  <Paragraphs>46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Franklin Gothic Book</vt:lpstr>
      <vt:lpstr>Franklin Gothic Medium</vt:lpstr>
      <vt:lpstr>Wingdings 2</vt:lpstr>
      <vt:lpstr>Trek</vt:lpstr>
      <vt:lpstr>PowerPoint Presentation</vt:lpstr>
      <vt:lpstr>PowerPoint Presentation</vt:lpstr>
      <vt:lpstr>PowerPoint Presentation</vt:lpstr>
      <vt:lpstr>How do we know about the stone age? </vt:lpstr>
      <vt:lpstr>Periods in the stone age</vt:lpstr>
      <vt:lpstr>What was the stone age like?</vt:lpstr>
      <vt:lpstr>Hunters &amp; Farmers</vt:lpstr>
      <vt:lpstr>Facts about the stone age </vt:lpstr>
      <vt:lpstr>Stonehenge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Pippa</dc:creator>
  <cp:lastModifiedBy>Samantha Horsley</cp:lastModifiedBy>
  <cp:revision>14</cp:revision>
  <dcterms:created xsi:type="dcterms:W3CDTF">2013-11-12T18:22:02Z</dcterms:created>
  <dcterms:modified xsi:type="dcterms:W3CDTF">2021-01-12T15:39:37Z</dcterms:modified>
</cp:coreProperties>
</file>