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  <p:sldMasterId id="2147483720" r:id="rId6"/>
  </p:sldMasterIdLst>
  <p:notesMasterIdLst>
    <p:notesMasterId r:id="rId49"/>
  </p:notesMasterIdLst>
  <p:sldIdLst>
    <p:sldId id="257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2" r:id="rId19"/>
    <p:sldId id="273" r:id="rId20"/>
    <p:sldId id="274" r:id="rId21"/>
    <p:sldId id="294" r:id="rId22"/>
    <p:sldId id="275" r:id="rId23"/>
    <p:sldId id="276" r:id="rId24"/>
    <p:sldId id="295" r:id="rId25"/>
    <p:sldId id="296" r:id="rId26"/>
    <p:sldId id="297" r:id="rId27"/>
    <p:sldId id="298" r:id="rId28"/>
    <p:sldId id="299" r:id="rId29"/>
    <p:sldId id="300" r:id="rId30"/>
    <p:sldId id="277" r:id="rId31"/>
    <p:sldId id="301" r:id="rId32"/>
    <p:sldId id="279" r:id="rId33"/>
    <p:sldId id="302" r:id="rId34"/>
    <p:sldId id="280" r:id="rId35"/>
    <p:sldId id="281" r:id="rId36"/>
    <p:sldId id="282" r:id="rId37"/>
    <p:sldId id="283" r:id="rId38"/>
    <p:sldId id="284" r:id="rId39"/>
    <p:sldId id="285" r:id="rId40"/>
    <p:sldId id="286" r:id="rId41"/>
    <p:sldId id="287" r:id="rId42"/>
    <p:sldId id="288" r:id="rId43"/>
    <p:sldId id="289" r:id="rId44"/>
    <p:sldId id="290" r:id="rId45"/>
    <p:sldId id="291" r:id="rId46"/>
    <p:sldId id="292" r:id="rId47"/>
    <p:sldId id="293" r:id="rId4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9" Type="http://schemas.openxmlformats.org/officeDocument/2006/relationships/slide" Target="slides/slide3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5.xml"/><Relationship Id="rId34" Type="http://schemas.openxmlformats.org/officeDocument/2006/relationships/slide" Target="slides/slide28.xml"/><Relationship Id="rId42" Type="http://schemas.openxmlformats.org/officeDocument/2006/relationships/slide" Target="slides/slide36.xml"/><Relationship Id="rId47" Type="http://schemas.openxmlformats.org/officeDocument/2006/relationships/slide" Target="slides/slide41.xml"/><Relationship Id="rId50" Type="http://schemas.openxmlformats.org/officeDocument/2006/relationships/presProps" Target="pres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slide" Target="slides/slide27.xml"/><Relationship Id="rId38" Type="http://schemas.openxmlformats.org/officeDocument/2006/relationships/slide" Target="slides/slide32.xml"/><Relationship Id="rId46" Type="http://schemas.openxmlformats.org/officeDocument/2006/relationships/slide" Target="slides/slide40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41" Type="http://schemas.openxmlformats.org/officeDocument/2006/relationships/slide" Target="slides/slide35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slide" Target="slides/slide26.xml"/><Relationship Id="rId37" Type="http://schemas.openxmlformats.org/officeDocument/2006/relationships/slide" Target="slides/slide31.xml"/><Relationship Id="rId40" Type="http://schemas.openxmlformats.org/officeDocument/2006/relationships/slide" Target="slides/slide34.xml"/><Relationship Id="rId45" Type="http://schemas.openxmlformats.org/officeDocument/2006/relationships/slide" Target="slides/slide39.xml"/><Relationship Id="rId53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slide" Target="slides/slide30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slide" Target="slides/slide25.xml"/><Relationship Id="rId44" Type="http://schemas.openxmlformats.org/officeDocument/2006/relationships/slide" Target="slides/slide38.xml"/><Relationship Id="rId52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slide" Target="slides/slide29.xml"/><Relationship Id="rId43" Type="http://schemas.openxmlformats.org/officeDocument/2006/relationships/slide" Target="slides/slide37.xml"/><Relationship Id="rId48" Type="http://schemas.openxmlformats.org/officeDocument/2006/relationships/slide" Target="slides/slide42.xml"/><Relationship Id="rId8" Type="http://schemas.openxmlformats.org/officeDocument/2006/relationships/slide" Target="slides/slide2.xml"/><Relationship Id="rId51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E7A8BF-1830-4836-B6CA-D5111E15591D}" type="datetimeFigureOut">
              <a:rPr lang="en-GB" smtClean="0"/>
              <a:t>19/03/2021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521A90-F441-4D05-AA4C-97EE4ACCB5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3513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090" name="Rectangle 7"/>
          <p:cNvSpPr txBox="1">
            <a:spLocks noGrp="1" noChangeArrowheads="1"/>
          </p:cNvSpPr>
          <p:nvPr/>
        </p:nvSpPr>
        <p:spPr bwMode="auto">
          <a:xfrm>
            <a:off x="3885453" y="8685331"/>
            <a:ext cx="2970946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53" tIns="47626" rIns="95253" bIns="47626" anchor="b"/>
          <a:lstStyle>
            <a:lvl1pPr defTabSz="9652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9652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9652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9652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9652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493F5C3E-817C-4097-80B9-31C93F90DB83}" type="slidenum">
              <a:rPr lang="en-GB" altLang="en-US" sz="1300">
                <a:solidFill>
                  <a:srgbClr val="000000"/>
                </a:solidFill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GB" altLang="en-US" sz="1300">
              <a:solidFill>
                <a:srgbClr val="000000"/>
              </a:solidFill>
            </a:endParaRPr>
          </a:p>
        </p:txBody>
      </p:sp>
      <p:sp>
        <p:nvSpPr>
          <p:cNvPr id="345091" name="Rectangle 7"/>
          <p:cNvSpPr txBox="1">
            <a:spLocks noGrp="1" noChangeArrowheads="1"/>
          </p:cNvSpPr>
          <p:nvPr/>
        </p:nvSpPr>
        <p:spPr bwMode="auto">
          <a:xfrm>
            <a:off x="3885453" y="8685331"/>
            <a:ext cx="2970946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53" tIns="47626" rIns="95253" bIns="47626" anchor="b"/>
          <a:lstStyle>
            <a:lvl1pPr defTabSz="9652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9652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9652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9652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9652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825DCECD-B5B9-4B6C-851A-623D1F2C939D}" type="slidenum">
              <a:rPr lang="en-GB" altLang="en-US" sz="1300">
                <a:solidFill>
                  <a:srgbClr val="000000"/>
                </a:solidFill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GB" altLang="en-US" sz="1300">
              <a:solidFill>
                <a:srgbClr val="000000"/>
              </a:solidFill>
            </a:endParaRPr>
          </a:p>
        </p:txBody>
      </p:sp>
      <p:sp>
        <p:nvSpPr>
          <p:cNvPr id="345092" name="Rectangle 7"/>
          <p:cNvSpPr txBox="1">
            <a:spLocks noGrp="1" noChangeArrowheads="1"/>
          </p:cNvSpPr>
          <p:nvPr/>
        </p:nvSpPr>
        <p:spPr bwMode="auto">
          <a:xfrm>
            <a:off x="3885453" y="8685331"/>
            <a:ext cx="2970946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53" tIns="47626" rIns="95253" bIns="47626" anchor="b"/>
          <a:lstStyle>
            <a:lvl1pPr defTabSz="9652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9652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9652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9652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9652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1B81BF89-DCE9-4391-8236-EC10949BDAAB}" type="slidenum">
              <a:rPr lang="en-GB" altLang="en-US" sz="1300">
                <a:solidFill>
                  <a:srgbClr val="000000"/>
                </a:solidFill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GB" altLang="en-US" sz="1300">
              <a:solidFill>
                <a:srgbClr val="000000"/>
              </a:solidFill>
            </a:endParaRPr>
          </a:p>
        </p:txBody>
      </p:sp>
      <p:sp>
        <p:nvSpPr>
          <p:cNvPr id="34509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5094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45095" name="Slide Number Placeholder 3"/>
          <p:cNvSpPr txBox="1">
            <a:spLocks noGrp="1"/>
          </p:cNvSpPr>
          <p:nvPr/>
        </p:nvSpPr>
        <p:spPr bwMode="auto">
          <a:xfrm>
            <a:off x="3885453" y="8685331"/>
            <a:ext cx="2970946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53" tIns="47626" rIns="95253" bIns="47626" anchor="b"/>
          <a:lstStyle>
            <a:lvl1pPr defTabSz="9652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9652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9652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9652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9652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4DDE1098-483A-421E-A5D8-325298DA5573}" type="slidenum">
              <a:rPr lang="en-US" altLang="en-US" sz="1300">
                <a:solidFill>
                  <a:srgbClr val="000000"/>
                </a:solidFill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altLang="en-US" sz="13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1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46115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46116" name="Slide Number Placeholder 3"/>
          <p:cNvSpPr txBox="1">
            <a:spLocks noGrp="1"/>
          </p:cNvSpPr>
          <p:nvPr/>
        </p:nvSpPr>
        <p:spPr bwMode="auto">
          <a:xfrm>
            <a:off x="3885453" y="8685331"/>
            <a:ext cx="2970946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55" tIns="47627" rIns="95255" bIns="47627" anchor="b"/>
          <a:lstStyle>
            <a:lvl1pPr defTabSz="9652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9652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9652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9652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9652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04EE5895-701E-4740-A278-951BB2B8C926}" type="slidenum">
              <a:rPr lang="en-US" altLang="en-US" sz="1300">
                <a:solidFill>
                  <a:srgbClr val="000000"/>
                </a:solidFill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 altLang="en-US" sz="13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138" name="Rectangle 7"/>
          <p:cNvSpPr txBox="1">
            <a:spLocks noGrp="1" noChangeArrowheads="1"/>
          </p:cNvSpPr>
          <p:nvPr/>
        </p:nvSpPr>
        <p:spPr bwMode="auto">
          <a:xfrm>
            <a:off x="3885453" y="8685331"/>
            <a:ext cx="2970946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55" tIns="47627" rIns="95255" bIns="47627" anchor="b"/>
          <a:lstStyle>
            <a:lvl1pPr defTabSz="9652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9652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9652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9652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9652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9C35051B-81D0-4E8A-9719-1C8511E4AE2D}" type="slidenum">
              <a:rPr lang="en-GB" altLang="en-US" sz="1300">
                <a:solidFill>
                  <a:srgbClr val="000000"/>
                </a:solidFill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en-GB" altLang="en-US" sz="1300">
              <a:solidFill>
                <a:srgbClr val="000000"/>
              </a:solidFill>
            </a:endParaRPr>
          </a:p>
        </p:txBody>
      </p:sp>
      <p:sp>
        <p:nvSpPr>
          <p:cNvPr id="347139" name="Rectangle 7"/>
          <p:cNvSpPr txBox="1">
            <a:spLocks noGrp="1" noChangeArrowheads="1"/>
          </p:cNvSpPr>
          <p:nvPr/>
        </p:nvSpPr>
        <p:spPr bwMode="auto">
          <a:xfrm>
            <a:off x="3885453" y="8685331"/>
            <a:ext cx="2970946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55" tIns="47627" rIns="95255" bIns="47627" anchor="b"/>
          <a:lstStyle>
            <a:lvl1pPr defTabSz="9652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9652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9652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9652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9652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1FE182BD-7E20-4E25-949B-4936EC058F13}" type="slidenum">
              <a:rPr lang="en-GB" altLang="en-US" sz="1300">
                <a:solidFill>
                  <a:srgbClr val="000000"/>
                </a:solidFill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en-GB" altLang="en-US" sz="1300">
              <a:solidFill>
                <a:srgbClr val="000000"/>
              </a:solidFill>
            </a:endParaRPr>
          </a:p>
        </p:txBody>
      </p:sp>
      <p:sp>
        <p:nvSpPr>
          <p:cNvPr id="347140" name="Rectangle 7"/>
          <p:cNvSpPr txBox="1">
            <a:spLocks noGrp="1" noChangeArrowheads="1"/>
          </p:cNvSpPr>
          <p:nvPr/>
        </p:nvSpPr>
        <p:spPr bwMode="auto">
          <a:xfrm>
            <a:off x="3885453" y="8685331"/>
            <a:ext cx="2970946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55" tIns="47627" rIns="95255" bIns="47627" anchor="b"/>
          <a:lstStyle>
            <a:lvl1pPr defTabSz="9652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9652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9652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9652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9652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203A8DA1-A03A-427B-B5D5-4E67F89FDB75}" type="slidenum">
              <a:rPr lang="en-GB" altLang="en-US" sz="1300">
                <a:solidFill>
                  <a:srgbClr val="000000"/>
                </a:solidFill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en-GB" altLang="en-US" sz="1300">
              <a:solidFill>
                <a:srgbClr val="000000"/>
              </a:solidFill>
            </a:endParaRPr>
          </a:p>
        </p:txBody>
      </p:sp>
      <p:sp>
        <p:nvSpPr>
          <p:cNvPr id="34714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7142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47143" name="Slide Number Placeholder 3"/>
          <p:cNvSpPr txBox="1">
            <a:spLocks noGrp="1"/>
          </p:cNvSpPr>
          <p:nvPr/>
        </p:nvSpPr>
        <p:spPr bwMode="auto">
          <a:xfrm>
            <a:off x="3885453" y="8685331"/>
            <a:ext cx="2970946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55" tIns="47627" rIns="95255" bIns="47627" anchor="b"/>
          <a:lstStyle>
            <a:lvl1pPr defTabSz="9652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9652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9652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9652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9652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7FF89180-5D5E-4041-89DF-54F6F4B33947}" type="slidenum">
              <a:rPr lang="en-US" altLang="en-US" sz="1300">
                <a:solidFill>
                  <a:srgbClr val="000000"/>
                </a:solidFill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en-US" altLang="en-US" sz="13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63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48164" name="Slide Number Placeholder 3"/>
          <p:cNvSpPr txBox="1">
            <a:spLocks noGrp="1"/>
          </p:cNvSpPr>
          <p:nvPr/>
        </p:nvSpPr>
        <p:spPr bwMode="auto">
          <a:xfrm>
            <a:off x="3885453" y="8685331"/>
            <a:ext cx="2970946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45" tIns="47622" rIns="95245" bIns="47622" anchor="b"/>
          <a:lstStyle>
            <a:lvl1pPr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84225" indent="-301625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204913" indent="-239713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87513" indent="-24130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170113" indent="-24130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627313" indent="-2413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3084513" indent="-2413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541713" indent="-2413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998913" indent="-2413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FF063599-7F37-4B4C-A1F7-9616EF100470}" type="slidenum">
              <a:rPr lang="en-GB" altLang="en-US" sz="1300">
                <a:solidFill>
                  <a:srgbClr val="000000"/>
                </a:solidFill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25</a:t>
            </a:fld>
            <a:endParaRPr lang="en-GB" altLang="en-US" sz="13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7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2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6631" indent="0" algn="ctr">
              <a:buNone/>
              <a:defRPr/>
            </a:lvl2pPr>
            <a:lvl3pPr marL="913264" indent="0" algn="ctr">
              <a:buNone/>
              <a:defRPr/>
            </a:lvl3pPr>
            <a:lvl4pPr marL="1369896" indent="0" algn="ctr">
              <a:buNone/>
              <a:defRPr/>
            </a:lvl4pPr>
            <a:lvl5pPr marL="1826526" indent="0" algn="ctr">
              <a:buNone/>
              <a:defRPr/>
            </a:lvl5pPr>
            <a:lvl6pPr marL="2283159" indent="0" algn="ctr">
              <a:buNone/>
              <a:defRPr/>
            </a:lvl6pPr>
            <a:lvl7pPr marL="2739790" indent="0" algn="ctr">
              <a:buNone/>
              <a:defRPr/>
            </a:lvl7pPr>
            <a:lvl8pPr marL="3196416" indent="0" algn="ctr">
              <a:buNone/>
              <a:defRPr/>
            </a:lvl8pPr>
            <a:lvl9pPr marL="3653052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BFAE49-FE7B-477B-9038-DD0BE9B4D551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9194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4B242C-80EB-471A-A5B6-18452232C398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4316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27469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9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9AF30F-2477-4F7E-87E9-C14EFAA59EC4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23403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6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1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153" indent="0" algn="ctr">
              <a:buNone/>
              <a:defRPr/>
            </a:lvl2pPr>
            <a:lvl3pPr marL="914305" indent="0" algn="ctr">
              <a:buNone/>
              <a:defRPr/>
            </a:lvl3pPr>
            <a:lvl4pPr marL="1371458" indent="0" algn="ctr">
              <a:buNone/>
              <a:defRPr/>
            </a:lvl4pPr>
            <a:lvl5pPr marL="1828610" indent="0" algn="ctr">
              <a:buNone/>
              <a:defRPr/>
            </a:lvl5pPr>
            <a:lvl6pPr marL="2285763" indent="0" algn="ctr">
              <a:buNone/>
              <a:defRPr/>
            </a:lvl6pPr>
            <a:lvl7pPr marL="2742915" indent="0" algn="ctr">
              <a:buNone/>
              <a:defRPr/>
            </a:lvl7pPr>
            <a:lvl8pPr marL="3200068" indent="0" algn="ctr">
              <a:buNone/>
              <a:defRPr/>
            </a:lvl8pPr>
            <a:lvl9pPr marL="365722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804026-363A-46F5-AEB2-ACA2A8B59FB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699925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8464F4-9D08-4987-8D1A-6F598E867C3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221720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45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53" indent="0">
              <a:buNone/>
              <a:defRPr sz="1800"/>
            </a:lvl2pPr>
            <a:lvl3pPr marL="914305" indent="0">
              <a:buNone/>
              <a:defRPr sz="1600"/>
            </a:lvl3pPr>
            <a:lvl4pPr marL="1371458" indent="0">
              <a:buNone/>
              <a:defRPr sz="1400"/>
            </a:lvl4pPr>
            <a:lvl5pPr marL="1828610" indent="0">
              <a:buNone/>
              <a:defRPr sz="1400"/>
            </a:lvl5pPr>
            <a:lvl6pPr marL="2285763" indent="0">
              <a:buNone/>
              <a:defRPr sz="1400"/>
            </a:lvl6pPr>
            <a:lvl7pPr marL="2742915" indent="0">
              <a:buNone/>
              <a:defRPr sz="1400"/>
            </a:lvl7pPr>
            <a:lvl8pPr marL="3200068" indent="0">
              <a:buNone/>
              <a:defRPr sz="1400"/>
            </a:lvl8pPr>
            <a:lvl9pPr marL="365722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6FE779-45F0-4407-A0E6-EFF9B5C31B1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993686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757705-2191-451C-BF07-4A9D0D65CD2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206233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3" indent="0">
              <a:buNone/>
              <a:defRPr sz="2000" b="1"/>
            </a:lvl2pPr>
            <a:lvl3pPr marL="914305" indent="0">
              <a:buNone/>
              <a:defRPr sz="1800" b="1"/>
            </a:lvl3pPr>
            <a:lvl4pPr marL="1371458" indent="0">
              <a:buNone/>
              <a:defRPr sz="1600" b="1"/>
            </a:lvl4pPr>
            <a:lvl5pPr marL="1828610" indent="0">
              <a:buNone/>
              <a:defRPr sz="1600" b="1"/>
            </a:lvl5pPr>
            <a:lvl6pPr marL="2285763" indent="0">
              <a:buNone/>
              <a:defRPr sz="1600" b="1"/>
            </a:lvl6pPr>
            <a:lvl7pPr marL="2742915" indent="0">
              <a:buNone/>
              <a:defRPr sz="1600" b="1"/>
            </a:lvl7pPr>
            <a:lvl8pPr marL="3200068" indent="0">
              <a:buNone/>
              <a:defRPr sz="1600" b="1"/>
            </a:lvl8pPr>
            <a:lvl9pPr marL="365722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47" y="153511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3" indent="0">
              <a:buNone/>
              <a:defRPr sz="2000" b="1"/>
            </a:lvl2pPr>
            <a:lvl3pPr marL="914305" indent="0">
              <a:buNone/>
              <a:defRPr sz="1800" b="1"/>
            </a:lvl3pPr>
            <a:lvl4pPr marL="1371458" indent="0">
              <a:buNone/>
              <a:defRPr sz="1600" b="1"/>
            </a:lvl4pPr>
            <a:lvl5pPr marL="1828610" indent="0">
              <a:buNone/>
              <a:defRPr sz="1600" b="1"/>
            </a:lvl5pPr>
            <a:lvl6pPr marL="2285763" indent="0">
              <a:buNone/>
              <a:defRPr sz="1600" b="1"/>
            </a:lvl6pPr>
            <a:lvl7pPr marL="2742915" indent="0">
              <a:buNone/>
              <a:defRPr sz="1600" b="1"/>
            </a:lvl7pPr>
            <a:lvl8pPr marL="3200068" indent="0">
              <a:buNone/>
              <a:defRPr sz="1600" b="1"/>
            </a:lvl8pPr>
            <a:lvl9pPr marL="365722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4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7A74B9-AAD2-481C-91DC-37D64922490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098436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826B4C-AF7C-4FF2-BB1A-2C70BE69780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900790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FF62F0-1F11-43E0-B9B3-66B6DCCC0E8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9386648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95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53" indent="0">
              <a:buNone/>
              <a:defRPr sz="1200"/>
            </a:lvl2pPr>
            <a:lvl3pPr marL="914305" indent="0">
              <a:buNone/>
              <a:defRPr sz="1000"/>
            </a:lvl3pPr>
            <a:lvl4pPr marL="1371458" indent="0">
              <a:buNone/>
              <a:defRPr sz="900"/>
            </a:lvl4pPr>
            <a:lvl5pPr marL="1828610" indent="0">
              <a:buNone/>
              <a:defRPr sz="900"/>
            </a:lvl5pPr>
            <a:lvl6pPr marL="2285763" indent="0">
              <a:buNone/>
              <a:defRPr sz="900"/>
            </a:lvl6pPr>
            <a:lvl7pPr marL="2742915" indent="0">
              <a:buNone/>
              <a:defRPr sz="900"/>
            </a:lvl7pPr>
            <a:lvl8pPr marL="3200068" indent="0">
              <a:buNone/>
              <a:defRPr sz="900"/>
            </a:lvl8pPr>
            <a:lvl9pPr marL="365722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3A82C7-4C25-4E3F-AEDE-5016588382D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23046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F08FFC-4F37-40E1-A416-F2BDDE4F6C3E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72927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53" indent="0">
              <a:buNone/>
              <a:defRPr sz="2800"/>
            </a:lvl2pPr>
            <a:lvl3pPr marL="914305" indent="0">
              <a:buNone/>
              <a:defRPr sz="2400"/>
            </a:lvl3pPr>
            <a:lvl4pPr marL="1371458" indent="0">
              <a:buNone/>
              <a:defRPr sz="2000"/>
            </a:lvl4pPr>
            <a:lvl5pPr marL="1828610" indent="0">
              <a:buNone/>
              <a:defRPr sz="2000"/>
            </a:lvl5pPr>
            <a:lvl6pPr marL="2285763" indent="0">
              <a:buNone/>
              <a:defRPr sz="2000"/>
            </a:lvl6pPr>
            <a:lvl7pPr marL="2742915" indent="0">
              <a:buNone/>
              <a:defRPr sz="2000"/>
            </a:lvl7pPr>
            <a:lvl8pPr marL="3200068" indent="0">
              <a:buNone/>
              <a:defRPr sz="2000"/>
            </a:lvl8pPr>
            <a:lvl9pPr marL="365722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53" indent="0">
              <a:buNone/>
              <a:defRPr sz="1200"/>
            </a:lvl2pPr>
            <a:lvl3pPr marL="914305" indent="0">
              <a:buNone/>
              <a:defRPr sz="1000"/>
            </a:lvl3pPr>
            <a:lvl4pPr marL="1371458" indent="0">
              <a:buNone/>
              <a:defRPr sz="900"/>
            </a:lvl4pPr>
            <a:lvl5pPr marL="1828610" indent="0">
              <a:buNone/>
              <a:defRPr sz="900"/>
            </a:lvl5pPr>
            <a:lvl6pPr marL="2285763" indent="0">
              <a:buNone/>
              <a:defRPr sz="900"/>
            </a:lvl6pPr>
            <a:lvl7pPr marL="2742915" indent="0">
              <a:buNone/>
              <a:defRPr sz="900"/>
            </a:lvl7pPr>
            <a:lvl8pPr marL="3200068" indent="0">
              <a:buNone/>
              <a:defRPr sz="900"/>
            </a:lvl8pPr>
            <a:lvl9pPr marL="365722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3527F-400B-4601-A8EC-F191B5A275B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7501099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3733EA-0E2D-41E4-A35D-4B9500982BA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1646905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274683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83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226325-4B20-4DDA-9209-2E3BA35F7FE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074777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7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955B01-8CE3-4D57-BD46-B667D96BB90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056416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C2C9E5-3BA2-47AF-866A-6CC70BC7678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9953628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5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C8BFD7-CC35-4AC4-8877-D0DDB4B858B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8068079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1109CA-3733-49A8-9C27-E471D4DE9CB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3519316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50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50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353E72-5102-450A-9298-A44BA777BFD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8099720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3E5828-525E-4898-BD30-E5A479F1349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7329004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6D47F9-98E4-4C94-BE1E-A77BA13C937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64759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6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8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6631" indent="0">
              <a:buNone/>
              <a:defRPr sz="1800"/>
            </a:lvl2pPr>
            <a:lvl3pPr marL="913264" indent="0">
              <a:buNone/>
              <a:defRPr sz="1600"/>
            </a:lvl3pPr>
            <a:lvl4pPr marL="1369896" indent="0">
              <a:buNone/>
              <a:defRPr sz="1400"/>
            </a:lvl4pPr>
            <a:lvl5pPr marL="1826526" indent="0">
              <a:buNone/>
              <a:defRPr sz="1400"/>
            </a:lvl5pPr>
            <a:lvl6pPr marL="2283159" indent="0">
              <a:buNone/>
              <a:defRPr sz="1400"/>
            </a:lvl6pPr>
            <a:lvl7pPr marL="2739790" indent="0">
              <a:buNone/>
              <a:defRPr sz="1400"/>
            </a:lvl7pPr>
            <a:lvl8pPr marL="3196416" indent="0">
              <a:buNone/>
              <a:defRPr sz="1400"/>
            </a:lvl8pPr>
            <a:lvl9pPr marL="3653052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8B54DB-AE4A-417E-BA4E-BDAE783F0093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800297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10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3EF645-591A-47A7-93C5-979F9C976E3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8021827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ED1CC8-174E-4B85-AE8D-F520CAAB95D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1016061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26581C-CAC8-458F-A311-F72510FB0BD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0013697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8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8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2470FA-E7F5-4D68-A467-989F3F9759E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9206488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9554C18B-30E8-4A51-A441-9F176478E9A8}" type="datetimeFigureOut">
              <a:rPr lang="en-US"/>
              <a:pPr>
                <a:defRPr/>
              </a:pPr>
              <a:t>3/19/2021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2B82A7DD-8545-4629-8441-80D6EDC3A2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77293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C123C52C-FA20-4131-A4DB-49C7C8BC67A7}" type="datetimeFigureOut">
              <a:rPr lang="en-US"/>
              <a:pPr>
                <a:defRPr/>
              </a:pPr>
              <a:t>3/19/2021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4BEB5F02-14BE-466D-A71E-8D2973BD32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61443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0675D720-D3B3-48E8-9523-3FB63DACD7E7}" type="datetimeFigureOut">
              <a:rPr lang="en-US"/>
              <a:pPr>
                <a:defRPr/>
              </a:pPr>
              <a:t>3/19/2021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D1FFD977-36FE-4109-8FAD-3C8D0CC689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92299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B27A983F-10B2-469D-9419-167BE01C238A}" type="datetimeFigureOut">
              <a:rPr lang="en-US"/>
              <a:pPr>
                <a:defRPr/>
              </a:pPr>
              <a:t>3/19/2021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F65ECCE8-1052-4649-8882-F1EC92B04E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99242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295624EE-99F9-48CD-9E5C-69CBF0FF39A1}" type="datetimeFigureOut">
              <a:rPr lang="en-US"/>
              <a:pPr>
                <a:defRPr/>
              </a:pPr>
              <a:t>3/19/2021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163878BB-182B-4F2F-97B6-1D444B553E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22760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BBE76B44-14AD-44CE-A922-F9EA75CABAA7}" type="datetimeFigureOut">
              <a:rPr lang="en-US"/>
              <a:pPr>
                <a:defRPr/>
              </a:pPr>
              <a:t>3/19/2021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229FA16E-46DE-441B-88B2-191B7FB358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345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01CF46-35C3-4AAC-B150-DBD326C07145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245405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FB2014BC-BEE5-4A1C-996A-3A4286465A32}" type="datetimeFigureOut">
              <a:rPr lang="en-US"/>
              <a:pPr>
                <a:defRPr/>
              </a:pPr>
              <a:t>3/19/2021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B5B34E97-C817-4366-B509-404037D7E2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67370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640A2D46-3AC3-4823-ACB1-287C8BAB0892}" type="datetimeFigureOut">
              <a:rPr lang="en-US"/>
              <a:pPr>
                <a:defRPr/>
              </a:pPr>
              <a:t>3/19/2021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1E74067D-E190-4605-9BB4-D1C37C1F3D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48155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203519A3-7093-4505-8312-FCC53B6A3955}" type="datetimeFigureOut">
              <a:rPr lang="en-US"/>
              <a:pPr>
                <a:defRPr/>
              </a:pPr>
              <a:t>3/19/2021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AF860271-FF3E-4AC3-8891-8AC32828DA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51137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95537218-5558-4B81-AEB4-2844C8B3C505}" type="datetimeFigureOut">
              <a:rPr lang="en-US"/>
              <a:pPr>
                <a:defRPr/>
              </a:pPr>
              <a:t>3/19/2021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D128DE4D-9F15-44E6-B3A5-B64AFA1C69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09491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95F641EC-825F-4C17-ABC8-EEA4AB12CA83}" type="datetimeFigureOut">
              <a:rPr lang="en-US"/>
              <a:pPr>
                <a:defRPr/>
              </a:pPr>
              <a:t>3/19/2021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6B08C3E1-4231-4BCF-BD0B-492B6331EE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82698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4716463" y="5345113"/>
            <a:ext cx="4427537" cy="1512887"/>
            <a:chOff x="2971" y="3367"/>
            <a:chExt cx="2789" cy="953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2971" y="3367"/>
              <a:ext cx="2789" cy="953"/>
            </a:xfrm>
            <a:custGeom>
              <a:avLst/>
              <a:gdLst>
                <a:gd name="T0" fmla="*/ 2777 w 2780"/>
                <a:gd name="T1" fmla="*/ 18 h 953"/>
                <a:gd name="T2" fmla="*/ 2687 w 2780"/>
                <a:gd name="T3" fmla="*/ 24 h 953"/>
                <a:gd name="T4" fmla="*/ 2621 w 2780"/>
                <a:gd name="T5" fmla="*/ 102 h 953"/>
                <a:gd name="T6" fmla="*/ 2519 w 2780"/>
                <a:gd name="T7" fmla="*/ 156 h 953"/>
                <a:gd name="T8" fmla="*/ 2513 w 2780"/>
                <a:gd name="T9" fmla="*/ 222 h 953"/>
                <a:gd name="T10" fmla="*/ 2495 w 2780"/>
                <a:gd name="T11" fmla="*/ 246 h 953"/>
                <a:gd name="T12" fmla="*/ 2477 w 2780"/>
                <a:gd name="T13" fmla="*/ 252 h 953"/>
                <a:gd name="T14" fmla="*/ 2405 w 2780"/>
                <a:gd name="T15" fmla="*/ 210 h 953"/>
                <a:gd name="T16" fmla="*/ 2267 w 2780"/>
                <a:gd name="T17" fmla="*/ 192 h 953"/>
                <a:gd name="T18" fmla="*/ 2243 w 2780"/>
                <a:gd name="T19" fmla="*/ 186 h 953"/>
                <a:gd name="T20" fmla="*/ 2225 w 2780"/>
                <a:gd name="T21" fmla="*/ 192 h 953"/>
                <a:gd name="T22" fmla="*/ 2153 w 2780"/>
                <a:gd name="T23" fmla="*/ 228 h 953"/>
                <a:gd name="T24" fmla="*/ 2117 w 2780"/>
                <a:gd name="T25" fmla="*/ 240 h 953"/>
                <a:gd name="T26" fmla="*/ 2093 w 2780"/>
                <a:gd name="T27" fmla="*/ 246 h 953"/>
                <a:gd name="T28" fmla="*/ 2081 w 2780"/>
                <a:gd name="T29" fmla="*/ 258 h 953"/>
                <a:gd name="T30" fmla="*/ 2081 w 2780"/>
                <a:gd name="T31" fmla="*/ 276 h 953"/>
                <a:gd name="T32" fmla="*/ 2058 w 2780"/>
                <a:gd name="T33" fmla="*/ 300 h 953"/>
                <a:gd name="T34" fmla="*/ 2040 w 2780"/>
                <a:gd name="T35" fmla="*/ 312 h 953"/>
                <a:gd name="T36" fmla="*/ 2028 w 2780"/>
                <a:gd name="T37" fmla="*/ 324 h 953"/>
                <a:gd name="T38" fmla="*/ 2016 w 2780"/>
                <a:gd name="T39" fmla="*/ 336 h 953"/>
                <a:gd name="T40" fmla="*/ 1985 w 2780"/>
                <a:gd name="T41" fmla="*/ 342 h 953"/>
                <a:gd name="T42" fmla="*/ 1919 w 2780"/>
                <a:gd name="T43" fmla="*/ 336 h 953"/>
                <a:gd name="T44" fmla="*/ 1883 w 2780"/>
                <a:gd name="T45" fmla="*/ 330 h 953"/>
                <a:gd name="T46" fmla="*/ 1871 w 2780"/>
                <a:gd name="T47" fmla="*/ 342 h 953"/>
                <a:gd name="T48" fmla="*/ 1859 w 2780"/>
                <a:gd name="T49" fmla="*/ 354 h 953"/>
                <a:gd name="T50" fmla="*/ 1829 w 2780"/>
                <a:gd name="T51" fmla="*/ 360 h 953"/>
                <a:gd name="T52" fmla="*/ 1770 w 2780"/>
                <a:gd name="T53" fmla="*/ 342 h 953"/>
                <a:gd name="T54" fmla="*/ 1746 w 2780"/>
                <a:gd name="T55" fmla="*/ 342 h 953"/>
                <a:gd name="T56" fmla="*/ 1722 w 2780"/>
                <a:gd name="T57" fmla="*/ 354 h 953"/>
                <a:gd name="T58" fmla="*/ 1661 w 2780"/>
                <a:gd name="T59" fmla="*/ 425 h 953"/>
                <a:gd name="T60" fmla="*/ 1619 w 2780"/>
                <a:gd name="T61" fmla="*/ 569 h 953"/>
                <a:gd name="T62" fmla="*/ 1619 w 2780"/>
                <a:gd name="T63" fmla="*/ 593 h 953"/>
                <a:gd name="T64" fmla="*/ 1625 w 2780"/>
                <a:gd name="T65" fmla="*/ 641 h 953"/>
                <a:gd name="T66" fmla="*/ 1643 w 2780"/>
                <a:gd name="T67" fmla="*/ 659 h 953"/>
                <a:gd name="T68" fmla="*/ 1637 w 2780"/>
                <a:gd name="T69" fmla="*/ 671 h 953"/>
                <a:gd name="T70" fmla="*/ 1625 w 2780"/>
                <a:gd name="T71" fmla="*/ 683 h 953"/>
                <a:gd name="T72" fmla="*/ 1547 w 2780"/>
                <a:gd name="T73" fmla="*/ 689 h 953"/>
                <a:gd name="T74" fmla="*/ 1470 w 2780"/>
                <a:gd name="T75" fmla="*/ 629 h 953"/>
                <a:gd name="T76" fmla="*/ 1337 w 2780"/>
                <a:gd name="T77" fmla="*/ 587 h 953"/>
                <a:gd name="T78" fmla="*/ 1188 w 2780"/>
                <a:gd name="T79" fmla="*/ 671 h 953"/>
                <a:gd name="T80" fmla="*/ 1019 w 2780"/>
                <a:gd name="T81" fmla="*/ 731 h 953"/>
                <a:gd name="T82" fmla="*/ 816 w 2780"/>
                <a:gd name="T83" fmla="*/ 743 h 953"/>
                <a:gd name="T84" fmla="*/ 630 w 2780"/>
                <a:gd name="T85" fmla="*/ 701 h 953"/>
                <a:gd name="T86" fmla="*/ 570 w 2780"/>
                <a:gd name="T87" fmla="*/ 695 h 953"/>
                <a:gd name="T88" fmla="*/ 558 w 2780"/>
                <a:gd name="T89" fmla="*/ 701 h 953"/>
                <a:gd name="T90" fmla="*/ 522 w 2780"/>
                <a:gd name="T91" fmla="*/ 731 h 953"/>
                <a:gd name="T92" fmla="*/ 437 w 2780"/>
                <a:gd name="T93" fmla="*/ 809 h 953"/>
                <a:gd name="T94" fmla="*/ 407 w 2780"/>
                <a:gd name="T95" fmla="*/ 821 h 953"/>
                <a:gd name="T96" fmla="*/ 383 w 2780"/>
                <a:gd name="T97" fmla="*/ 821 h 953"/>
                <a:gd name="T98" fmla="*/ 336 w 2780"/>
                <a:gd name="T99" fmla="*/ 827 h 953"/>
                <a:gd name="T100" fmla="*/ 210 w 2780"/>
                <a:gd name="T101" fmla="*/ 851 h 953"/>
                <a:gd name="T102" fmla="*/ 174 w 2780"/>
                <a:gd name="T103" fmla="*/ 857 h 953"/>
                <a:gd name="T104" fmla="*/ 125 w 2780"/>
                <a:gd name="T105" fmla="*/ 851 h 953"/>
                <a:gd name="T106" fmla="*/ 107 w 2780"/>
                <a:gd name="T107" fmla="*/ 857 h 953"/>
                <a:gd name="T108" fmla="*/ 101 w 2780"/>
                <a:gd name="T109" fmla="*/ 875 h 953"/>
                <a:gd name="T110" fmla="*/ 83 w 2780"/>
                <a:gd name="T111" fmla="*/ 887 h 953"/>
                <a:gd name="T112" fmla="*/ 48 w 2780"/>
                <a:gd name="T113" fmla="*/ 899 h 953"/>
                <a:gd name="T114" fmla="*/ 2789 w 2780"/>
                <a:gd name="T115" fmla="*/ 24 h 953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2780" h="953">
                  <a:moveTo>
                    <a:pt x="2780" y="24"/>
                  </a:moveTo>
                  <a:lnTo>
                    <a:pt x="2774" y="24"/>
                  </a:lnTo>
                  <a:lnTo>
                    <a:pt x="2774" y="18"/>
                  </a:lnTo>
                  <a:lnTo>
                    <a:pt x="2768" y="18"/>
                  </a:lnTo>
                  <a:lnTo>
                    <a:pt x="2756" y="12"/>
                  </a:lnTo>
                  <a:lnTo>
                    <a:pt x="2738" y="6"/>
                  </a:lnTo>
                  <a:lnTo>
                    <a:pt x="2714" y="0"/>
                  </a:lnTo>
                  <a:lnTo>
                    <a:pt x="2678" y="24"/>
                  </a:lnTo>
                  <a:lnTo>
                    <a:pt x="2643" y="54"/>
                  </a:lnTo>
                  <a:lnTo>
                    <a:pt x="2619" y="90"/>
                  </a:lnTo>
                  <a:lnTo>
                    <a:pt x="2613" y="96"/>
                  </a:lnTo>
                  <a:lnTo>
                    <a:pt x="2613" y="102"/>
                  </a:lnTo>
                  <a:lnTo>
                    <a:pt x="2601" y="108"/>
                  </a:lnTo>
                  <a:lnTo>
                    <a:pt x="2583" y="120"/>
                  </a:lnTo>
                  <a:lnTo>
                    <a:pt x="2541" y="132"/>
                  </a:lnTo>
                  <a:lnTo>
                    <a:pt x="2511" y="156"/>
                  </a:lnTo>
                  <a:lnTo>
                    <a:pt x="2511" y="204"/>
                  </a:lnTo>
                  <a:lnTo>
                    <a:pt x="2511" y="210"/>
                  </a:lnTo>
                  <a:lnTo>
                    <a:pt x="2505" y="216"/>
                  </a:lnTo>
                  <a:lnTo>
                    <a:pt x="2505" y="222"/>
                  </a:lnTo>
                  <a:lnTo>
                    <a:pt x="2499" y="228"/>
                  </a:lnTo>
                  <a:lnTo>
                    <a:pt x="2499" y="240"/>
                  </a:lnTo>
                  <a:lnTo>
                    <a:pt x="2493" y="246"/>
                  </a:lnTo>
                  <a:lnTo>
                    <a:pt x="2487" y="246"/>
                  </a:lnTo>
                  <a:lnTo>
                    <a:pt x="2487" y="252"/>
                  </a:lnTo>
                  <a:lnTo>
                    <a:pt x="2481" y="252"/>
                  </a:lnTo>
                  <a:lnTo>
                    <a:pt x="2475" y="252"/>
                  </a:lnTo>
                  <a:lnTo>
                    <a:pt x="2469" y="252"/>
                  </a:lnTo>
                  <a:lnTo>
                    <a:pt x="2457" y="252"/>
                  </a:lnTo>
                  <a:lnTo>
                    <a:pt x="2439" y="258"/>
                  </a:lnTo>
                  <a:lnTo>
                    <a:pt x="2415" y="222"/>
                  </a:lnTo>
                  <a:lnTo>
                    <a:pt x="2397" y="210"/>
                  </a:lnTo>
                  <a:lnTo>
                    <a:pt x="2373" y="216"/>
                  </a:lnTo>
                  <a:lnTo>
                    <a:pt x="2332" y="216"/>
                  </a:lnTo>
                  <a:lnTo>
                    <a:pt x="2296" y="204"/>
                  </a:lnTo>
                  <a:lnTo>
                    <a:pt x="2260" y="192"/>
                  </a:lnTo>
                  <a:lnTo>
                    <a:pt x="2248" y="186"/>
                  </a:lnTo>
                  <a:lnTo>
                    <a:pt x="2242" y="186"/>
                  </a:lnTo>
                  <a:lnTo>
                    <a:pt x="2236" y="186"/>
                  </a:lnTo>
                  <a:lnTo>
                    <a:pt x="2230" y="186"/>
                  </a:lnTo>
                  <a:lnTo>
                    <a:pt x="2224" y="192"/>
                  </a:lnTo>
                  <a:lnTo>
                    <a:pt x="2218" y="192"/>
                  </a:lnTo>
                  <a:lnTo>
                    <a:pt x="2212" y="198"/>
                  </a:lnTo>
                  <a:lnTo>
                    <a:pt x="2194" y="204"/>
                  </a:lnTo>
                  <a:lnTo>
                    <a:pt x="2170" y="210"/>
                  </a:lnTo>
                  <a:lnTo>
                    <a:pt x="2146" y="228"/>
                  </a:lnTo>
                  <a:lnTo>
                    <a:pt x="2122" y="240"/>
                  </a:lnTo>
                  <a:lnTo>
                    <a:pt x="2116" y="240"/>
                  </a:lnTo>
                  <a:lnTo>
                    <a:pt x="2110" y="240"/>
                  </a:lnTo>
                  <a:lnTo>
                    <a:pt x="2104" y="240"/>
                  </a:lnTo>
                  <a:lnTo>
                    <a:pt x="2098" y="246"/>
                  </a:lnTo>
                  <a:lnTo>
                    <a:pt x="2092" y="246"/>
                  </a:lnTo>
                  <a:lnTo>
                    <a:pt x="2086" y="246"/>
                  </a:lnTo>
                  <a:lnTo>
                    <a:pt x="2080" y="252"/>
                  </a:lnTo>
                  <a:lnTo>
                    <a:pt x="2080" y="258"/>
                  </a:lnTo>
                  <a:lnTo>
                    <a:pt x="2074" y="258"/>
                  </a:lnTo>
                  <a:lnTo>
                    <a:pt x="2074" y="264"/>
                  </a:lnTo>
                  <a:lnTo>
                    <a:pt x="2074" y="270"/>
                  </a:lnTo>
                  <a:lnTo>
                    <a:pt x="2074" y="276"/>
                  </a:lnTo>
                  <a:lnTo>
                    <a:pt x="2069" y="288"/>
                  </a:lnTo>
                  <a:lnTo>
                    <a:pt x="2057" y="300"/>
                  </a:lnTo>
                  <a:lnTo>
                    <a:pt x="2051" y="300"/>
                  </a:lnTo>
                  <a:lnTo>
                    <a:pt x="2045" y="300"/>
                  </a:lnTo>
                  <a:lnTo>
                    <a:pt x="2039" y="306"/>
                  </a:lnTo>
                  <a:lnTo>
                    <a:pt x="2033" y="306"/>
                  </a:lnTo>
                  <a:lnTo>
                    <a:pt x="2033" y="312"/>
                  </a:lnTo>
                  <a:lnTo>
                    <a:pt x="2027" y="312"/>
                  </a:lnTo>
                  <a:lnTo>
                    <a:pt x="2027" y="318"/>
                  </a:lnTo>
                  <a:lnTo>
                    <a:pt x="2021" y="324"/>
                  </a:lnTo>
                  <a:lnTo>
                    <a:pt x="2015" y="330"/>
                  </a:lnTo>
                  <a:lnTo>
                    <a:pt x="2009" y="336"/>
                  </a:lnTo>
                  <a:lnTo>
                    <a:pt x="1997" y="336"/>
                  </a:lnTo>
                  <a:lnTo>
                    <a:pt x="1991" y="342"/>
                  </a:lnTo>
                  <a:lnTo>
                    <a:pt x="1985" y="342"/>
                  </a:lnTo>
                  <a:lnTo>
                    <a:pt x="1979" y="342"/>
                  </a:lnTo>
                  <a:lnTo>
                    <a:pt x="1961" y="336"/>
                  </a:lnTo>
                  <a:lnTo>
                    <a:pt x="1925" y="336"/>
                  </a:lnTo>
                  <a:lnTo>
                    <a:pt x="1919" y="336"/>
                  </a:lnTo>
                  <a:lnTo>
                    <a:pt x="1913" y="336"/>
                  </a:lnTo>
                  <a:lnTo>
                    <a:pt x="1895" y="330"/>
                  </a:lnTo>
                  <a:lnTo>
                    <a:pt x="1889" y="330"/>
                  </a:lnTo>
                  <a:lnTo>
                    <a:pt x="1883" y="330"/>
                  </a:lnTo>
                  <a:lnTo>
                    <a:pt x="1877" y="330"/>
                  </a:lnTo>
                  <a:lnTo>
                    <a:pt x="1871" y="336"/>
                  </a:lnTo>
                  <a:lnTo>
                    <a:pt x="1865" y="342"/>
                  </a:lnTo>
                  <a:lnTo>
                    <a:pt x="1859" y="348"/>
                  </a:lnTo>
                  <a:lnTo>
                    <a:pt x="1853" y="354"/>
                  </a:lnTo>
                  <a:lnTo>
                    <a:pt x="1847" y="354"/>
                  </a:lnTo>
                  <a:lnTo>
                    <a:pt x="1835" y="360"/>
                  </a:lnTo>
                  <a:lnTo>
                    <a:pt x="1829" y="360"/>
                  </a:lnTo>
                  <a:lnTo>
                    <a:pt x="1823" y="360"/>
                  </a:lnTo>
                  <a:lnTo>
                    <a:pt x="1817" y="360"/>
                  </a:lnTo>
                  <a:lnTo>
                    <a:pt x="1776" y="342"/>
                  </a:lnTo>
                  <a:lnTo>
                    <a:pt x="1770" y="342"/>
                  </a:lnTo>
                  <a:lnTo>
                    <a:pt x="1764" y="342"/>
                  </a:lnTo>
                  <a:lnTo>
                    <a:pt x="1758" y="342"/>
                  </a:lnTo>
                  <a:lnTo>
                    <a:pt x="1746" y="342"/>
                  </a:lnTo>
                  <a:lnTo>
                    <a:pt x="1740" y="342"/>
                  </a:lnTo>
                  <a:lnTo>
                    <a:pt x="1734" y="342"/>
                  </a:lnTo>
                  <a:lnTo>
                    <a:pt x="1728" y="348"/>
                  </a:lnTo>
                  <a:lnTo>
                    <a:pt x="1722" y="348"/>
                  </a:lnTo>
                  <a:lnTo>
                    <a:pt x="1716" y="354"/>
                  </a:lnTo>
                  <a:lnTo>
                    <a:pt x="1704" y="366"/>
                  </a:lnTo>
                  <a:lnTo>
                    <a:pt x="1698" y="378"/>
                  </a:lnTo>
                  <a:lnTo>
                    <a:pt x="1674" y="402"/>
                  </a:lnTo>
                  <a:lnTo>
                    <a:pt x="1656" y="425"/>
                  </a:lnTo>
                  <a:lnTo>
                    <a:pt x="1632" y="461"/>
                  </a:lnTo>
                  <a:lnTo>
                    <a:pt x="1614" y="509"/>
                  </a:lnTo>
                  <a:lnTo>
                    <a:pt x="1614" y="563"/>
                  </a:lnTo>
                  <a:lnTo>
                    <a:pt x="1614" y="569"/>
                  </a:lnTo>
                  <a:lnTo>
                    <a:pt x="1614" y="575"/>
                  </a:lnTo>
                  <a:lnTo>
                    <a:pt x="1614" y="581"/>
                  </a:lnTo>
                  <a:lnTo>
                    <a:pt x="1614" y="587"/>
                  </a:lnTo>
                  <a:lnTo>
                    <a:pt x="1614" y="593"/>
                  </a:lnTo>
                  <a:lnTo>
                    <a:pt x="1614" y="599"/>
                  </a:lnTo>
                  <a:lnTo>
                    <a:pt x="1614" y="605"/>
                  </a:lnTo>
                  <a:lnTo>
                    <a:pt x="1614" y="617"/>
                  </a:lnTo>
                  <a:lnTo>
                    <a:pt x="1620" y="641"/>
                  </a:lnTo>
                  <a:lnTo>
                    <a:pt x="1626" y="641"/>
                  </a:lnTo>
                  <a:lnTo>
                    <a:pt x="1632" y="647"/>
                  </a:lnTo>
                  <a:lnTo>
                    <a:pt x="1632" y="659"/>
                  </a:lnTo>
                  <a:lnTo>
                    <a:pt x="1638" y="659"/>
                  </a:lnTo>
                  <a:lnTo>
                    <a:pt x="1638" y="665"/>
                  </a:lnTo>
                  <a:lnTo>
                    <a:pt x="1638" y="671"/>
                  </a:lnTo>
                  <a:lnTo>
                    <a:pt x="1632" y="671"/>
                  </a:lnTo>
                  <a:lnTo>
                    <a:pt x="1632" y="677"/>
                  </a:lnTo>
                  <a:lnTo>
                    <a:pt x="1626" y="677"/>
                  </a:lnTo>
                  <a:lnTo>
                    <a:pt x="1620" y="683"/>
                  </a:lnTo>
                  <a:lnTo>
                    <a:pt x="1596" y="689"/>
                  </a:lnTo>
                  <a:lnTo>
                    <a:pt x="1572" y="689"/>
                  </a:lnTo>
                  <a:lnTo>
                    <a:pt x="1548" y="689"/>
                  </a:lnTo>
                  <a:lnTo>
                    <a:pt x="1542" y="689"/>
                  </a:lnTo>
                  <a:lnTo>
                    <a:pt x="1536" y="689"/>
                  </a:lnTo>
                  <a:lnTo>
                    <a:pt x="1518" y="683"/>
                  </a:lnTo>
                  <a:lnTo>
                    <a:pt x="1495" y="671"/>
                  </a:lnTo>
                  <a:lnTo>
                    <a:pt x="1465" y="629"/>
                  </a:lnTo>
                  <a:lnTo>
                    <a:pt x="1435" y="599"/>
                  </a:lnTo>
                  <a:lnTo>
                    <a:pt x="1405" y="581"/>
                  </a:lnTo>
                  <a:lnTo>
                    <a:pt x="1375" y="563"/>
                  </a:lnTo>
                  <a:lnTo>
                    <a:pt x="1333" y="587"/>
                  </a:lnTo>
                  <a:lnTo>
                    <a:pt x="1303" y="653"/>
                  </a:lnTo>
                  <a:lnTo>
                    <a:pt x="1261" y="665"/>
                  </a:lnTo>
                  <a:lnTo>
                    <a:pt x="1219" y="653"/>
                  </a:lnTo>
                  <a:lnTo>
                    <a:pt x="1184" y="671"/>
                  </a:lnTo>
                  <a:lnTo>
                    <a:pt x="1136" y="671"/>
                  </a:lnTo>
                  <a:lnTo>
                    <a:pt x="1106" y="671"/>
                  </a:lnTo>
                  <a:lnTo>
                    <a:pt x="1076" y="707"/>
                  </a:lnTo>
                  <a:lnTo>
                    <a:pt x="1016" y="731"/>
                  </a:lnTo>
                  <a:lnTo>
                    <a:pt x="944" y="761"/>
                  </a:lnTo>
                  <a:lnTo>
                    <a:pt x="921" y="773"/>
                  </a:lnTo>
                  <a:lnTo>
                    <a:pt x="867" y="773"/>
                  </a:lnTo>
                  <a:lnTo>
                    <a:pt x="813" y="743"/>
                  </a:lnTo>
                  <a:lnTo>
                    <a:pt x="783" y="719"/>
                  </a:lnTo>
                  <a:lnTo>
                    <a:pt x="741" y="713"/>
                  </a:lnTo>
                  <a:lnTo>
                    <a:pt x="693" y="701"/>
                  </a:lnTo>
                  <a:lnTo>
                    <a:pt x="628" y="701"/>
                  </a:lnTo>
                  <a:lnTo>
                    <a:pt x="616" y="701"/>
                  </a:lnTo>
                  <a:lnTo>
                    <a:pt x="598" y="695"/>
                  </a:lnTo>
                  <a:lnTo>
                    <a:pt x="580" y="695"/>
                  </a:lnTo>
                  <a:lnTo>
                    <a:pt x="568" y="695"/>
                  </a:lnTo>
                  <a:lnTo>
                    <a:pt x="562" y="701"/>
                  </a:lnTo>
                  <a:lnTo>
                    <a:pt x="556" y="701"/>
                  </a:lnTo>
                  <a:lnTo>
                    <a:pt x="550" y="707"/>
                  </a:lnTo>
                  <a:lnTo>
                    <a:pt x="544" y="713"/>
                  </a:lnTo>
                  <a:lnTo>
                    <a:pt x="520" y="731"/>
                  </a:lnTo>
                  <a:lnTo>
                    <a:pt x="496" y="749"/>
                  </a:lnTo>
                  <a:lnTo>
                    <a:pt x="460" y="785"/>
                  </a:lnTo>
                  <a:lnTo>
                    <a:pt x="454" y="791"/>
                  </a:lnTo>
                  <a:lnTo>
                    <a:pt x="436" y="809"/>
                  </a:lnTo>
                  <a:lnTo>
                    <a:pt x="424" y="815"/>
                  </a:lnTo>
                  <a:lnTo>
                    <a:pt x="418" y="821"/>
                  </a:lnTo>
                  <a:lnTo>
                    <a:pt x="412" y="821"/>
                  </a:lnTo>
                  <a:lnTo>
                    <a:pt x="406" y="821"/>
                  </a:lnTo>
                  <a:lnTo>
                    <a:pt x="400" y="821"/>
                  </a:lnTo>
                  <a:lnTo>
                    <a:pt x="394" y="821"/>
                  </a:lnTo>
                  <a:lnTo>
                    <a:pt x="388" y="821"/>
                  </a:lnTo>
                  <a:lnTo>
                    <a:pt x="382" y="821"/>
                  </a:lnTo>
                  <a:lnTo>
                    <a:pt x="370" y="821"/>
                  </a:lnTo>
                  <a:lnTo>
                    <a:pt x="358" y="821"/>
                  </a:lnTo>
                  <a:lnTo>
                    <a:pt x="352" y="821"/>
                  </a:lnTo>
                  <a:lnTo>
                    <a:pt x="335" y="827"/>
                  </a:lnTo>
                  <a:lnTo>
                    <a:pt x="329" y="827"/>
                  </a:lnTo>
                  <a:lnTo>
                    <a:pt x="233" y="839"/>
                  </a:lnTo>
                  <a:lnTo>
                    <a:pt x="227" y="845"/>
                  </a:lnTo>
                  <a:lnTo>
                    <a:pt x="209" y="851"/>
                  </a:lnTo>
                  <a:lnTo>
                    <a:pt x="197" y="851"/>
                  </a:lnTo>
                  <a:lnTo>
                    <a:pt x="185" y="857"/>
                  </a:lnTo>
                  <a:lnTo>
                    <a:pt x="179" y="857"/>
                  </a:lnTo>
                  <a:lnTo>
                    <a:pt x="173" y="857"/>
                  </a:lnTo>
                  <a:lnTo>
                    <a:pt x="167" y="857"/>
                  </a:lnTo>
                  <a:lnTo>
                    <a:pt x="149" y="851"/>
                  </a:lnTo>
                  <a:lnTo>
                    <a:pt x="137" y="851"/>
                  </a:lnTo>
                  <a:lnTo>
                    <a:pt x="125" y="851"/>
                  </a:lnTo>
                  <a:lnTo>
                    <a:pt x="119" y="857"/>
                  </a:lnTo>
                  <a:lnTo>
                    <a:pt x="113" y="857"/>
                  </a:lnTo>
                  <a:lnTo>
                    <a:pt x="107" y="857"/>
                  </a:lnTo>
                  <a:lnTo>
                    <a:pt x="101" y="863"/>
                  </a:lnTo>
                  <a:lnTo>
                    <a:pt x="101" y="869"/>
                  </a:lnTo>
                  <a:lnTo>
                    <a:pt x="101" y="875"/>
                  </a:lnTo>
                  <a:lnTo>
                    <a:pt x="95" y="875"/>
                  </a:lnTo>
                  <a:lnTo>
                    <a:pt x="95" y="881"/>
                  </a:lnTo>
                  <a:lnTo>
                    <a:pt x="89" y="881"/>
                  </a:lnTo>
                  <a:lnTo>
                    <a:pt x="83" y="887"/>
                  </a:lnTo>
                  <a:lnTo>
                    <a:pt x="77" y="887"/>
                  </a:lnTo>
                  <a:lnTo>
                    <a:pt x="60" y="893"/>
                  </a:lnTo>
                  <a:lnTo>
                    <a:pt x="54" y="899"/>
                  </a:lnTo>
                  <a:lnTo>
                    <a:pt x="48" y="899"/>
                  </a:lnTo>
                  <a:lnTo>
                    <a:pt x="48" y="905"/>
                  </a:lnTo>
                  <a:lnTo>
                    <a:pt x="0" y="953"/>
                  </a:lnTo>
                  <a:lnTo>
                    <a:pt x="2780" y="953"/>
                  </a:lnTo>
                  <a:lnTo>
                    <a:pt x="2780" y="2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EAEAEA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ltGray">
            <a:xfrm>
              <a:off x="4602" y="4014"/>
              <a:ext cx="12" cy="18"/>
            </a:xfrm>
            <a:custGeom>
              <a:avLst/>
              <a:gdLst/>
              <a:ahLst/>
              <a:cxnLst>
                <a:cxn ang="0">
                  <a:pos x="12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12" y="18"/>
                </a:cxn>
                <a:cxn ang="0">
                  <a:pos x="12" y="18"/>
                </a:cxn>
                <a:cxn ang="0">
                  <a:pos x="12" y="18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>
                <a:solidFill>
                  <a:srgbClr val="EAEAEA"/>
                </a:solidFill>
                <a:cs typeface="Arial" charset="0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4596" y="3996"/>
              <a:ext cx="6" cy="18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6" y="1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0" y="12"/>
                </a:cxn>
              </a:cxnLst>
              <a:rect l="0" t="0" r="r" b="b"/>
              <a:pathLst>
                <a:path w="6" h="18">
                  <a:moveTo>
                    <a:pt x="0" y="12"/>
                  </a:moveTo>
                  <a:lnTo>
                    <a:pt x="6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>
                <a:solidFill>
                  <a:srgbClr val="EAEAEA"/>
                </a:solidFill>
                <a:cs typeface="Arial" charset="0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5180" y="3577"/>
              <a:ext cx="304" cy="741"/>
            </a:xfrm>
            <a:custGeom>
              <a:avLst/>
              <a:gdLst/>
              <a:ahLst/>
              <a:cxnLst>
                <a:cxn ang="0">
                  <a:pos x="280" y="42"/>
                </a:cxn>
                <a:cxn ang="0">
                  <a:pos x="274" y="42"/>
                </a:cxn>
                <a:cxn ang="0">
                  <a:pos x="268" y="42"/>
                </a:cxn>
                <a:cxn ang="0">
                  <a:pos x="256" y="42"/>
                </a:cxn>
                <a:cxn ang="0">
                  <a:pos x="238" y="48"/>
                </a:cxn>
                <a:cxn ang="0">
                  <a:pos x="214" y="12"/>
                </a:cxn>
                <a:cxn ang="0">
                  <a:pos x="196" y="0"/>
                </a:cxn>
                <a:cxn ang="0">
                  <a:pos x="196" y="0"/>
                </a:cxn>
                <a:cxn ang="0">
                  <a:pos x="164" y="167"/>
                </a:cxn>
                <a:cxn ang="0">
                  <a:pos x="144" y="217"/>
                </a:cxn>
                <a:cxn ang="0">
                  <a:pos x="110" y="281"/>
                </a:cxn>
                <a:cxn ang="0">
                  <a:pos x="96" y="327"/>
                </a:cxn>
                <a:cxn ang="0">
                  <a:pos x="124" y="405"/>
                </a:cxn>
                <a:cxn ang="0">
                  <a:pos x="100" y="463"/>
                </a:cxn>
                <a:cxn ang="0">
                  <a:pos x="68" y="503"/>
                </a:cxn>
                <a:cxn ang="0">
                  <a:pos x="30" y="539"/>
                </a:cxn>
                <a:cxn ang="0">
                  <a:pos x="24" y="613"/>
                </a:cxn>
                <a:cxn ang="0">
                  <a:pos x="0" y="741"/>
                </a:cxn>
                <a:cxn ang="0">
                  <a:pos x="202" y="741"/>
                </a:cxn>
                <a:cxn ang="0">
                  <a:pos x="180" y="639"/>
                </a:cxn>
                <a:cxn ang="0">
                  <a:pos x="192" y="589"/>
                </a:cxn>
                <a:cxn ang="0">
                  <a:pos x="178" y="539"/>
                </a:cxn>
                <a:cxn ang="0">
                  <a:pos x="190" y="499"/>
                </a:cxn>
                <a:cxn ang="0">
                  <a:pos x="184" y="465"/>
                </a:cxn>
                <a:cxn ang="0">
                  <a:pos x="192" y="391"/>
                </a:cxn>
                <a:cxn ang="0">
                  <a:pos x="216" y="313"/>
                </a:cxn>
                <a:cxn ang="0">
                  <a:pos x="238" y="249"/>
                </a:cxn>
                <a:cxn ang="0">
                  <a:pos x="268" y="185"/>
                </a:cxn>
                <a:cxn ang="0">
                  <a:pos x="284" y="159"/>
                </a:cxn>
                <a:cxn ang="0">
                  <a:pos x="304" y="12"/>
                </a:cxn>
                <a:cxn ang="0">
                  <a:pos x="298" y="24"/>
                </a:cxn>
                <a:cxn ang="0">
                  <a:pos x="292" y="30"/>
                </a:cxn>
                <a:cxn ang="0">
                  <a:pos x="292" y="36"/>
                </a:cxn>
                <a:cxn ang="0">
                  <a:pos x="286" y="36"/>
                </a:cxn>
                <a:cxn ang="0">
                  <a:pos x="286" y="42"/>
                </a:cxn>
                <a:cxn ang="0">
                  <a:pos x="280" y="42"/>
                </a:cxn>
                <a:cxn ang="0">
                  <a:pos x="280" y="42"/>
                </a:cxn>
                <a:cxn ang="0">
                  <a:pos x="280" y="42"/>
                </a:cxn>
              </a:cxnLst>
              <a:rect l="0" t="0" r="r" b="b"/>
              <a:pathLst>
                <a:path w="304" h="741">
                  <a:moveTo>
                    <a:pt x="280" y="42"/>
                  </a:moveTo>
                  <a:lnTo>
                    <a:pt x="274" y="42"/>
                  </a:lnTo>
                  <a:lnTo>
                    <a:pt x="268" y="42"/>
                  </a:lnTo>
                  <a:lnTo>
                    <a:pt x="256" y="42"/>
                  </a:lnTo>
                  <a:lnTo>
                    <a:pt x="238" y="48"/>
                  </a:lnTo>
                  <a:lnTo>
                    <a:pt x="214" y="12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64" y="167"/>
                  </a:lnTo>
                  <a:lnTo>
                    <a:pt x="144" y="217"/>
                  </a:lnTo>
                  <a:lnTo>
                    <a:pt x="110" y="281"/>
                  </a:lnTo>
                  <a:lnTo>
                    <a:pt x="96" y="327"/>
                  </a:lnTo>
                  <a:lnTo>
                    <a:pt x="124" y="405"/>
                  </a:lnTo>
                  <a:lnTo>
                    <a:pt x="100" y="463"/>
                  </a:lnTo>
                  <a:lnTo>
                    <a:pt x="68" y="503"/>
                  </a:lnTo>
                  <a:lnTo>
                    <a:pt x="30" y="539"/>
                  </a:lnTo>
                  <a:lnTo>
                    <a:pt x="24" y="613"/>
                  </a:lnTo>
                  <a:lnTo>
                    <a:pt x="0" y="741"/>
                  </a:lnTo>
                  <a:lnTo>
                    <a:pt x="202" y="741"/>
                  </a:lnTo>
                  <a:lnTo>
                    <a:pt x="180" y="639"/>
                  </a:lnTo>
                  <a:lnTo>
                    <a:pt x="192" y="589"/>
                  </a:lnTo>
                  <a:lnTo>
                    <a:pt x="178" y="539"/>
                  </a:lnTo>
                  <a:lnTo>
                    <a:pt x="190" y="499"/>
                  </a:lnTo>
                  <a:lnTo>
                    <a:pt x="184" y="465"/>
                  </a:lnTo>
                  <a:lnTo>
                    <a:pt x="192" y="391"/>
                  </a:lnTo>
                  <a:lnTo>
                    <a:pt x="216" y="313"/>
                  </a:lnTo>
                  <a:lnTo>
                    <a:pt x="238" y="249"/>
                  </a:lnTo>
                  <a:lnTo>
                    <a:pt x="268" y="185"/>
                  </a:lnTo>
                  <a:lnTo>
                    <a:pt x="284" y="159"/>
                  </a:lnTo>
                  <a:lnTo>
                    <a:pt x="304" y="12"/>
                  </a:lnTo>
                  <a:lnTo>
                    <a:pt x="298" y="24"/>
                  </a:lnTo>
                  <a:lnTo>
                    <a:pt x="292" y="30"/>
                  </a:lnTo>
                  <a:lnTo>
                    <a:pt x="292" y="36"/>
                  </a:lnTo>
                  <a:lnTo>
                    <a:pt x="286" y="36"/>
                  </a:lnTo>
                  <a:lnTo>
                    <a:pt x="286" y="42"/>
                  </a:lnTo>
                  <a:lnTo>
                    <a:pt x="280" y="42"/>
                  </a:lnTo>
                  <a:lnTo>
                    <a:pt x="280" y="42"/>
                  </a:lnTo>
                  <a:lnTo>
                    <a:pt x="280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>
                <a:solidFill>
                  <a:srgbClr val="EAEAEA"/>
                </a:solidFill>
                <a:cs typeface="Arial" charset="0"/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ltGray">
            <a:xfrm>
              <a:off x="4918" y="3553"/>
              <a:ext cx="314" cy="767"/>
            </a:xfrm>
            <a:custGeom>
              <a:avLst/>
              <a:gdLst/>
              <a:ahLst/>
              <a:cxnLst>
                <a:cxn ang="0">
                  <a:pos x="284" y="6"/>
                </a:cxn>
                <a:cxn ang="0">
                  <a:pos x="278" y="6"/>
                </a:cxn>
                <a:cxn ang="0">
                  <a:pos x="272" y="12"/>
                </a:cxn>
                <a:cxn ang="0">
                  <a:pos x="254" y="18"/>
                </a:cxn>
                <a:cxn ang="0">
                  <a:pos x="230" y="24"/>
                </a:cxn>
                <a:cxn ang="0">
                  <a:pos x="206" y="42"/>
                </a:cxn>
                <a:cxn ang="0">
                  <a:pos x="188" y="48"/>
                </a:cxn>
                <a:cxn ang="0">
                  <a:pos x="176" y="54"/>
                </a:cxn>
                <a:cxn ang="0">
                  <a:pos x="170" y="54"/>
                </a:cxn>
                <a:cxn ang="0">
                  <a:pos x="150" y="169"/>
                </a:cxn>
                <a:cxn ang="0">
                  <a:pos x="110" y="225"/>
                </a:cxn>
                <a:cxn ang="0">
                  <a:pos x="54" y="383"/>
                </a:cxn>
                <a:cxn ang="0">
                  <a:pos x="82" y="555"/>
                </a:cxn>
                <a:cxn ang="0">
                  <a:pos x="40" y="679"/>
                </a:cxn>
                <a:cxn ang="0">
                  <a:pos x="0" y="767"/>
                </a:cxn>
                <a:cxn ang="0">
                  <a:pos x="108" y="767"/>
                </a:cxn>
                <a:cxn ang="0">
                  <a:pos x="120" y="611"/>
                </a:cxn>
                <a:cxn ang="0">
                  <a:pos x="148" y="499"/>
                </a:cxn>
                <a:cxn ang="0">
                  <a:pos x="160" y="367"/>
                </a:cxn>
                <a:cxn ang="0">
                  <a:pos x="218" y="327"/>
                </a:cxn>
                <a:cxn ang="0">
                  <a:pos x="238" y="221"/>
                </a:cxn>
                <a:cxn ang="0">
                  <a:pos x="296" y="135"/>
                </a:cxn>
                <a:cxn ang="0">
                  <a:pos x="314" y="0"/>
                </a:cxn>
                <a:cxn ang="0">
                  <a:pos x="302" y="0"/>
                </a:cxn>
                <a:cxn ang="0">
                  <a:pos x="296" y="0"/>
                </a:cxn>
                <a:cxn ang="0">
                  <a:pos x="290" y="0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</a:cxnLst>
              <a:rect l="0" t="0" r="r" b="b"/>
              <a:pathLst>
                <a:path w="314" h="767">
                  <a:moveTo>
                    <a:pt x="284" y="6"/>
                  </a:moveTo>
                  <a:lnTo>
                    <a:pt x="278" y="6"/>
                  </a:lnTo>
                  <a:lnTo>
                    <a:pt x="272" y="12"/>
                  </a:lnTo>
                  <a:lnTo>
                    <a:pt x="254" y="18"/>
                  </a:lnTo>
                  <a:lnTo>
                    <a:pt x="230" y="24"/>
                  </a:lnTo>
                  <a:lnTo>
                    <a:pt x="206" y="42"/>
                  </a:lnTo>
                  <a:lnTo>
                    <a:pt x="188" y="48"/>
                  </a:lnTo>
                  <a:lnTo>
                    <a:pt x="176" y="54"/>
                  </a:lnTo>
                  <a:lnTo>
                    <a:pt x="170" y="54"/>
                  </a:lnTo>
                  <a:lnTo>
                    <a:pt x="150" y="169"/>
                  </a:lnTo>
                  <a:lnTo>
                    <a:pt x="110" y="225"/>
                  </a:lnTo>
                  <a:lnTo>
                    <a:pt x="54" y="383"/>
                  </a:lnTo>
                  <a:lnTo>
                    <a:pt x="82" y="555"/>
                  </a:lnTo>
                  <a:lnTo>
                    <a:pt x="40" y="679"/>
                  </a:lnTo>
                  <a:lnTo>
                    <a:pt x="0" y="767"/>
                  </a:lnTo>
                  <a:lnTo>
                    <a:pt x="108" y="767"/>
                  </a:lnTo>
                  <a:lnTo>
                    <a:pt x="120" y="611"/>
                  </a:lnTo>
                  <a:lnTo>
                    <a:pt x="148" y="499"/>
                  </a:lnTo>
                  <a:lnTo>
                    <a:pt x="160" y="367"/>
                  </a:lnTo>
                  <a:lnTo>
                    <a:pt x="218" y="327"/>
                  </a:lnTo>
                  <a:lnTo>
                    <a:pt x="238" y="221"/>
                  </a:lnTo>
                  <a:lnTo>
                    <a:pt x="296" y="135"/>
                  </a:lnTo>
                  <a:lnTo>
                    <a:pt x="314" y="0"/>
                  </a:lnTo>
                  <a:lnTo>
                    <a:pt x="302" y="0"/>
                  </a:lnTo>
                  <a:lnTo>
                    <a:pt x="296" y="0"/>
                  </a:lnTo>
                  <a:lnTo>
                    <a:pt x="290" y="0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>
                <a:solidFill>
                  <a:srgbClr val="EAEAEA"/>
                </a:solidFill>
                <a:cs typeface="Arial" charset="0"/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ltGray">
            <a:xfrm>
              <a:off x="4700" y="3697"/>
              <a:ext cx="275" cy="623"/>
            </a:xfrm>
            <a:custGeom>
              <a:avLst/>
              <a:gdLst/>
              <a:ahLst/>
              <a:cxnLst>
                <a:cxn ang="0">
                  <a:pos x="257" y="12"/>
                </a:cxn>
                <a:cxn ang="0">
                  <a:pos x="239" y="6"/>
                </a:cxn>
                <a:cxn ang="0">
                  <a:pos x="203" y="6"/>
                </a:cxn>
                <a:cxn ang="0">
                  <a:pos x="203" y="6"/>
                </a:cxn>
                <a:cxn ang="0">
                  <a:pos x="197" y="6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6" y="0"/>
                </a:cxn>
                <a:cxn ang="0">
                  <a:pos x="160" y="0"/>
                </a:cxn>
                <a:cxn ang="0">
                  <a:pos x="144" y="117"/>
                </a:cxn>
                <a:cxn ang="0">
                  <a:pos x="128" y="185"/>
                </a:cxn>
                <a:cxn ang="0">
                  <a:pos x="58" y="299"/>
                </a:cxn>
                <a:cxn ang="0">
                  <a:pos x="54" y="441"/>
                </a:cxn>
                <a:cxn ang="0">
                  <a:pos x="24" y="523"/>
                </a:cxn>
                <a:cxn ang="0">
                  <a:pos x="0" y="623"/>
                </a:cxn>
                <a:cxn ang="0">
                  <a:pos x="78" y="623"/>
                </a:cxn>
                <a:cxn ang="0">
                  <a:pos x="92" y="555"/>
                </a:cxn>
                <a:cxn ang="0">
                  <a:pos x="134" y="447"/>
                </a:cxn>
                <a:cxn ang="0">
                  <a:pos x="158" y="315"/>
                </a:cxn>
                <a:cxn ang="0">
                  <a:pos x="184" y="257"/>
                </a:cxn>
                <a:cxn ang="0">
                  <a:pos x="216" y="211"/>
                </a:cxn>
                <a:cxn ang="0">
                  <a:pos x="222" y="145"/>
                </a:cxn>
                <a:cxn ang="0">
                  <a:pos x="240" y="111"/>
                </a:cxn>
                <a:cxn ang="0">
                  <a:pos x="262" y="79"/>
                </a:cxn>
                <a:cxn ang="0">
                  <a:pos x="275" y="6"/>
                </a:cxn>
                <a:cxn ang="0">
                  <a:pos x="263" y="12"/>
                </a:cxn>
                <a:cxn ang="0">
                  <a:pos x="257" y="12"/>
                </a:cxn>
                <a:cxn ang="0">
                  <a:pos x="257" y="12"/>
                </a:cxn>
                <a:cxn ang="0">
                  <a:pos x="257" y="12"/>
                </a:cxn>
              </a:cxnLst>
              <a:rect l="0" t="0" r="r" b="b"/>
              <a:pathLst>
                <a:path w="275" h="623">
                  <a:moveTo>
                    <a:pt x="257" y="12"/>
                  </a:moveTo>
                  <a:lnTo>
                    <a:pt x="239" y="6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197" y="6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44" y="117"/>
                  </a:lnTo>
                  <a:lnTo>
                    <a:pt x="128" y="185"/>
                  </a:lnTo>
                  <a:lnTo>
                    <a:pt x="58" y="299"/>
                  </a:lnTo>
                  <a:lnTo>
                    <a:pt x="54" y="441"/>
                  </a:lnTo>
                  <a:lnTo>
                    <a:pt x="24" y="523"/>
                  </a:lnTo>
                  <a:lnTo>
                    <a:pt x="0" y="623"/>
                  </a:lnTo>
                  <a:lnTo>
                    <a:pt x="78" y="623"/>
                  </a:lnTo>
                  <a:lnTo>
                    <a:pt x="92" y="555"/>
                  </a:lnTo>
                  <a:lnTo>
                    <a:pt x="134" y="447"/>
                  </a:lnTo>
                  <a:lnTo>
                    <a:pt x="158" y="315"/>
                  </a:lnTo>
                  <a:lnTo>
                    <a:pt x="184" y="257"/>
                  </a:lnTo>
                  <a:lnTo>
                    <a:pt x="216" y="211"/>
                  </a:lnTo>
                  <a:lnTo>
                    <a:pt x="222" y="145"/>
                  </a:lnTo>
                  <a:lnTo>
                    <a:pt x="240" y="111"/>
                  </a:lnTo>
                  <a:lnTo>
                    <a:pt x="262" y="79"/>
                  </a:lnTo>
                  <a:lnTo>
                    <a:pt x="275" y="6"/>
                  </a:lnTo>
                  <a:lnTo>
                    <a:pt x="263" y="12"/>
                  </a:lnTo>
                  <a:lnTo>
                    <a:pt x="257" y="12"/>
                  </a:lnTo>
                  <a:lnTo>
                    <a:pt x="257" y="12"/>
                  </a:lnTo>
                  <a:lnTo>
                    <a:pt x="257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>
                <a:solidFill>
                  <a:srgbClr val="EAEAEA"/>
                </a:solidFill>
                <a:cs typeface="Arial" charset="0"/>
              </a:endParaRPr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ltGray">
            <a:xfrm>
              <a:off x="4522" y="3709"/>
              <a:ext cx="213" cy="611"/>
            </a:xfrm>
            <a:custGeom>
              <a:avLst/>
              <a:gdLst/>
              <a:ahLst/>
              <a:cxnLst>
                <a:cxn ang="0">
                  <a:pos x="171" y="12"/>
                </a:cxn>
                <a:cxn ang="0">
                  <a:pos x="159" y="24"/>
                </a:cxn>
                <a:cxn ang="0">
                  <a:pos x="153" y="36"/>
                </a:cxn>
                <a:cxn ang="0">
                  <a:pos x="128" y="60"/>
                </a:cxn>
                <a:cxn ang="0">
                  <a:pos x="110" y="83"/>
                </a:cxn>
                <a:cxn ang="0">
                  <a:pos x="86" y="119"/>
                </a:cxn>
                <a:cxn ang="0">
                  <a:pos x="68" y="167"/>
                </a:cxn>
                <a:cxn ang="0">
                  <a:pos x="68" y="221"/>
                </a:cxn>
                <a:cxn ang="0">
                  <a:pos x="68" y="227"/>
                </a:cxn>
                <a:cxn ang="0">
                  <a:pos x="68" y="233"/>
                </a:cxn>
                <a:cxn ang="0">
                  <a:pos x="68" y="239"/>
                </a:cxn>
                <a:cxn ang="0">
                  <a:pos x="68" y="245"/>
                </a:cxn>
                <a:cxn ang="0">
                  <a:pos x="68" y="251"/>
                </a:cxn>
                <a:cxn ang="0">
                  <a:pos x="68" y="251"/>
                </a:cxn>
                <a:cxn ang="0">
                  <a:pos x="68" y="257"/>
                </a:cxn>
                <a:cxn ang="0">
                  <a:pos x="68" y="269"/>
                </a:cxn>
                <a:cxn ang="0">
                  <a:pos x="74" y="287"/>
                </a:cxn>
                <a:cxn ang="0">
                  <a:pos x="80" y="305"/>
                </a:cxn>
                <a:cxn ang="0">
                  <a:pos x="86" y="311"/>
                </a:cxn>
                <a:cxn ang="0">
                  <a:pos x="86" y="311"/>
                </a:cxn>
                <a:cxn ang="0">
                  <a:pos x="92" y="317"/>
                </a:cxn>
                <a:cxn ang="0">
                  <a:pos x="92" y="323"/>
                </a:cxn>
                <a:cxn ang="0">
                  <a:pos x="92" y="323"/>
                </a:cxn>
                <a:cxn ang="0">
                  <a:pos x="24" y="437"/>
                </a:cxn>
                <a:cxn ang="0">
                  <a:pos x="18" y="471"/>
                </a:cxn>
                <a:cxn ang="0">
                  <a:pos x="0" y="547"/>
                </a:cxn>
                <a:cxn ang="0">
                  <a:pos x="50" y="611"/>
                </a:cxn>
                <a:cxn ang="0">
                  <a:pos x="114" y="611"/>
                </a:cxn>
                <a:cxn ang="0">
                  <a:pos x="104" y="555"/>
                </a:cxn>
                <a:cxn ang="0">
                  <a:pos x="120" y="515"/>
                </a:cxn>
                <a:cxn ang="0">
                  <a:pos x="150" y="449"/>
                </a:cxn>
                <a:cxn ang="0">
                  <a:pos x="166" y="377"/>
                </a:cxn>
                <a:cxn ang="0">
                  <a:pos x="156" y="295"/>
                </a:cxn>
                <a:cxn ang="0">
                  <a:pos x="170" y="203"/>
                </a:cxn>
                <a:cxn ang="0">
                  <a:pos x="212" y="95"/>
                </a:cxn>
                <a:cxn ang="0">
                  <a:pos x="213" y="0"/>
                </a:cxn>
                <a:cxn ang="0">
                  <a:pos x="207" y="0"/>
                </a:cxn>
                <a:cxn ang="0">
                  <a:pos x="201" y="0"/>
                </a:cxn>
                <a:cxn ang="0">
                  <a:pos x="195" y="0"/>
                </a:cxn>
                <a:cxn ang="0">
                  <a:pos x="189" y="0"/>
                </a:cxn>
                <a:cxn ang="0">
                  <a:pos x="183" y="6"/>
                </a:cxn>
                <a:cxn ang="0">
                  <a:pos x="177" y="6"/>
                </a:cxn>
                <a:cxn ang="0">
                  <a:pos x="171" y="12"/>
                </a:cxn>
                <a:cxn ang="0">
                  <a:pos x="171" y="12"/>
                </a:cxn>
                <a:cxn ang="0">
                  <a:pos x="171" y="12"/>
                </a:cxn>
              </a:cxnLst>
              <a:rect l="0" t="0" r="r" b="b"/>
              <a:pathLst>
                <a:path w="213" h="611">
                  <a:moveTo>
                    <a:pt x="171" y="12"/>
                  </a:moveTo>
                  <a:lnTo>
                    <a:pt x="159" y="24"/>
                  </a:lnTo>
                  <a:lnTo>
                    <a:pt x="153" y="36"/>
                  </a:lnTo>
                  <a:lnTo>
                    <a:pt x="128" y="60"/>
                  </a:lnTo>
                  <a:lnTo>
                    <a:pt x="110" y="83"/>
                  </a:lnTo>
                  <a:lnTo>
                    <a:pt x="86" y="119"/>
                  </a:lnTo>
                  <a:lnTo>
                    <a:pt x="68" y="167"/>
                  </a:lnTo>
                  <a:lnTo>
                    <a:pt x="68" y="221"/>
                  </a:lnTo>
                  <a:lnTo>
                    <a:pt x="68" y="227"/>
                  </a:lnTo>
                  <a:lnTo>
                    <a:pt x="68" y="233"/>
                  </a:lnTo>
                  <a:lnTo>
                    <a:pt x="68" y="239"/>
                  </a:lnTo>
                  <a:lnTo>
                    <a:pt x="68" y="245"/>
                  </a:lnTo>
                  <a:lnTo>
                    <a:pt x="68" y="251"/>
                  </a:lnTo>
                  <a:lnTo>
                    <a:pt x="68" y="251"/>
                  </a:lnTo>
                  <a:lnTo>
                    <a:pt x="68" y="257"/>
                  </a:lnTo>
                  <a:lnTo>
                    <a:pt x="68" y="269"/>
                  </a:lnTo>
                  <a:lnTo>
                    <a:pt x="74" y="287"/>
                  </a:lnTo>
                  <a:lnTo>
                    <a:pt x="80" y="305"/>
                  </a:lnTo>
                  <a:lnTo>
                    <a:pt x="86" y="311"/>
                  </a:lnTo>
                  <a:lnTo>
                    <a:pt x="86" y="311"/>
                  </a:lnTo>
                  <a:lnTo>
                    <a:pt x="92" y="317"/>
                  </a:lnTo>
                  <a:lnTo>
                    <a:pt x="92" y="323"/>
                  </a:lnTo>
                  <a:lnTo>
                    <a:pt x="92" y="323"/>
                  </a:lnTo>
                  <a:lnTo>
                    <a:pt x="24" y="437"/>
                  </a:lnTo>
                  <a:lnTo>
                    <a:pt x="18" y="471"/>
                  </a:lnTo>
                  <a:lnTo>
                    <a:pt x="0" y="547"/>
                  </a:lnTo>
                  <a:lnTo>
                    <a:pt x="50" y="611"/>
                  </a:lnTo>
                  <a:lnTo>
                    <a:pt x="114" y="611"/>
                  </a:lnTo>
                  <a:lnTo>
                    <a:pt x="104" y="555"/>
                  </a:lnTo>
                  <a:lnTo>
                    <a:pt x="120" y="515"/>
                  </a:lnTo>
                  <a:lnTo>
                    <a:pt x="150" y="449"/>
                  </a:lnTo>
                  <a:lnTo>
                    <a:pt x="166" y="377"/>
                  </a:lnTo>
                  <a:lnTo>
                    <a:pt x="156" y="295"/>
                  </a:lnTo>
                  <a:lnTo>
                    <a:pt x="170" y="203"/>
                  </a:lnTo>
                  <a:lnTo>
                    <a:pt x="212" y="95"/>
                  </a:lnTo>
                  <a:lnTo>
                    <a:pt x="213" y="0"/>
                  </a:lnTo>
                  <a:lnTo>
                    <a:pt x="20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0"/>
                  </a:lnTo>
                  <a:lnTo>
                    <a:pt x="183" y="6"/>
                  </a:lnTo>
                  <a:lnTo>
                    <a:pt x="177" y="6"/>
                  </a:lnTo>
                  <a:lnTo>
                    <a:pt x="171" y="12"/>
                  </a:lnTo>
                  <a:lnTo>
                    <a:pt x="171" y="12"/>
                  </a:lnTo>
                  <a:lnTo>
                    <a:pt x="171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>
                <a:solidFill>
                  <a:srgbClr val="EAEAEA"/>
                </a:solidFill>
                <a:cs typeface="Arial" charset="0"/>
              </a:endParaRPr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ltGray">
            <a:xfrm>
              <a:off x="4292" y="3936"/>
              <a:ext cx="167" cy="384"/>
            </a:xfrm>
            <a:custGeom>
              <a:avLst/>
              <a:gdLst/>
              <a:ahLst/>
              <a:cxnLst>
                <a:cxn ang="0">
                  <a:pos x="149" y="60"/>
                </a:cxn>
                <a:cxn ang="0">
                  <a:pos x="119" y="30"/>
                </a:cxn>
                <a:cxn ang="0">
                  <a:pos x="89" y="12"/>
                </a:cxn>
                <a:cxn ang="0">
                  <a:pos x="59" y="0"/>
                </a:cxn>
                <a:cxn ang="0">
                  <a:pos x="54" y="70"/>
                </a:cxn>
                <a:cxn ang="0">
                  <a:pos x="46" y="112"/>
                </a:cxn>
                <a:cxn ang="0">
                  <a:pos x="52" y="168"/>
                </a:cxn>
                <a:cxn ang="0">
                  <a:pos x="24" y="194"/>
                </a:cxn>
                <a:cxn ang="0">
                  <a:pos x="16" y="258"/>
                </a:cxn>
                <a:cxn ang="0">
                  <a:pos x="2" y="300"/>
                </a:cxn>
                <a:cxn ang="0">
                  <a:pos x="0" y="352"/>
                </a:cxn>
                <a:cxn ang="0">
                  <a:pos x="47" y="384"/>
                </a:cxn>
                <a:cxn ang="0">
                  <a:pos x="149" y="384"/>
                </a:cxn>
                <a:cxn ang="0">
                  <a:pos x="134" y="350"/>
                </a:cxn>
                <a:cxn ang="0">
                  <a:pos x="104" y="324"/>
                </a:cxn>
                <a:cxn ang="0">
                  <a:pos x="138" y="274"/>
                </a:cxn>
                <a:cxn ang="0">
                  <a:pos x="122" y="220"/>
                </a:cxn>
                <a:cxn ang="0">
                  <a:pos x="132" y="186"/>
                </a:cxn>
                <a:cxn ang="0">
                  <a:pos x="140" y="154"/>
                </a:cxn>
                <a:cxn ang="0">
                  <a:pos x="167" y="90"/>
                </a:cxn>
                <a:cxn ang="0">
                  <a:pos x="149" y="60"/>
                </a:cxn>
                <a:cxn ang="0">
                  <a:pos x="149" y="60"/>
                </a:cxn>
                <a:cxn ang="0">
                  <a:pos x="149" y="60"/>
                </a:cxn>
              </a:cxnLst>
              <a:rect l="0" t="0" r="r" b="b"/>
              <a:pathLst>
                <a:path w="167" h="384">
                  <a:moveTo>
                    <a:pt x="149" y="60"/>
                  </a:moveTo>
                  <a:lnTo>
                    <a:pt x="119" y="30"/>
                  </a:lnTo>
                  <a:lnTo>
                    <a:pt x="89" y="12"/>
                  </a:lnTo>
                  <a:lnTo>
                    <a:pt x="59" y="0"/>
                  </a:lnTo>
                  <a:lnTo>
                    <a:pt x="54" y="70"/>
                  </a:lnTo>
                  <a:lnTo>
                    <a:pt x="46" y="112"/>
                  </a:lnTo>
                  <a:lnTo>
                    <a:pt x="52" y="168"/>
                  </a:lnTo>
                  <a:lnTo>
                    <a:pt x="24" y="194"/>
                  </a:lnTo>
                  <a:lnTo>
                    <a:pt x="16" y="258"/>
                  </a:lnTo>
                  <a:lnTo>
                    <a:pt x="2" y="300"/>
                  </a:lnTo>
                  <a:lnTo>
                    <a:pt x="0" y="352"/>
                  </a:lnTo>
                  <a:lnTo>
                    <a:pt x="47" y="384"/>
                  </a:lnTo>
                  <a:lnTo>
                    <a:pt x="149" y="384"/>
                  </a:lnTo>
                  <a:lnTo>
                    <a:pt x="134" y="350"/>
                  </a:lnTo>
                  <a:lnTo>
                    <a:pt x="104" y="324"/>
                  </a:lnTo>
                  <a:lnTo>
                    <a:pt x="138" y="274"/>
                  </a:lnTo>
                  <a:lnTo>
                    <a:pt x="122" y="220"/>
                  </a:lnTo>
                  <a:lnTo>
                    <a:pt x="132" y="186"/>
                  </a:lnTo>
                  <a:lnTo>
                    <a:pt x="140" y="154"/>
                  </a:lnTo>
                  <a:lnTo>
                    <a:pt x="167" y="90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9" y="6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>
                <a:solidFill>
                  <a:srgbClr val="EAEAEA"/>
                </a:solidFill>
                <a:cs typeface="Arial" charset="0"/>
              </a:endParaRPr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ltGray">
            <a:xfrm>
              <a:off x="4100" y="4020"/>
              <a:ext cx="166" cy="300"/>
            </a:xfrm>
            <a:custGeom>
              <a:avLst/>
              <a:gdLst/>
              <a:ahLst/>
              <a:cxnLst>
                <a:cxn ang="0">
                  <a:pos x="136" y="12"/>
                </a:cxn>
                <a:cxn ang="0">
                  <a:pos x="100" y="0"/>
                </a:cxn>
                <a:cxn ang="0">
                  <a:pos x="78" y="64"/>
                </a:cxn>
                <a:cxn ang="0">
                  <a:pos x="70" y="126"/>
                </a:cxn>
                <a:cxn ang="0">
                  <a:pos x="46" y="184"/>
                </a:cxn>
                <a:cxn ang="0">
                  <a:pos x="58" y="232"/>
                </a:cxn>
                <a:cxn ang="0">
                  <a:pos x="38" y="268"/>
                </a:cxn>
                <a:cxn ang="0">
                  <a:pos x="0" y="300"/>
                </a:cxn>
                <a:cxn ang="0">
                  <a:pos x="160" y="300"/>
                </a:cxn>
                <a:cxn ang="0">
                  <a:pos x="136" y="272"/>
                </a:cxn>
                <a:cxn ang="0">
                  <a:pos x="98" y="234"/>
                </a:cxn>
                <a:cxn ang="0">
                  <a:pos x="130" y="188"/>
                </a:cxn>
                <a:cxn ang="0">
                  <a:pos x="138" y="134"/>
                </a:cxn>
                <a:cxn ang="0">
                  <a:pos x="144" y="94"/>
                </a:cxn>
                <a:cxn ang="0">
                  <a:pos x="164" y="60"/>
                </a:cxn>
                <a:cxn ang="0">
                  <a:pos x="166" y="0"/>
                </a:cxn>
                <a:cxn ang="0">
                  <a:pos x="136" y="12"/>
                </a:cxn>
                <a:cxn ang="0">
                  <a:pos x="136" y="12"/>
                </a:cxn>
                <a:cxn ang="0">
                  <a:pos x="136" y="12"/>
                </a:cxn>
              </a:cxnLst>
              <a:rect l="0" t="0" r="r" b="b"/>
              <a:pathLst>
                <a:path w="166" h="300">
                  <a:moveTo>
                    <a:pt x="136" y="12"/>
                  </a:moveTo>
                  <a:lnTo>
                    <a:pt x="100" y="0"/>
                  </a:lnTo>
                  <a:lnTo>
                    <a:pt x="78" y="64"/>
                  </a:lnTo>
                  <a:lnTo>
                    <a:pt x="70" y="126"/>
                  </a:lnTo>
                  <a:lnTo>
                    <a:pt x="46" y="184"/>
                  </a:lnTo>
                  <a:lnTo>
                    <a:pt x="58" y="232"/>
                  </a:lnTo>
                  <a:lnTo>
                    <a:pt x="38" y="268"/>
                  </a:lnTo>
                  <a:lnTo>
                    <a:pt x="0" y="300"/>
                  </a:lnTo>
                  <a:lnTo>
                    <a:pt x="160" y="300"/>
                  </a:lnTo>
                  <a:lnTo>
                    <a:pt x="136" y="272"/>
                  </a:lnTo>
                  <a:lnTo>
                    <a:pt x="98" y="234"/>
                  </a:lnTo>
                  <a:lnTo>
                    <a:pt x="130" y="188"/>
                  </a:lnTo>
                  <a:lnTo>
                    <a:pt x="138" y="134"/>
                  </a:lnTo>
                  <a:lnTo>
                    <a:pt x="144" y="94"/>
                  </a:lnTo>
                  <a:lnTo>
                    <a:pt x="164" y="60"/>
                  </a:lnTo>
                  <a:lnTo>
                    <a:pt x="166" y="0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>
                <a:solidFill>
                  <a:srgbClr val="EAEAEA"/>
                </a:solidFill>
                <a:cs typeface="Arial" charset="0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ltGray">
            <a:xfrm>
              <a:off x="3910" y="4038"/>
              <a:ext cx="237" cy="282"/>
            </a:xfrm>
            <a:custGeom>
              <a:avLst/>
              <a:gdLst/>
              <a:ahLst/>
              <a:cxnLst>
                <a:cxn ang="0">
                  <a:pos x="201" y="0"/>
                </a:cxn>
                <a:cxn ang="0">
                  <a:pos x="183" y="0"/>
                </a:cxn>
                <a:cxn ang="0">
                  <a:pos x="158" y="50"/>
                </a:cxn>
                <a:cxn ang="0">
                  <a:pos x="148" y="92"/>
                </a:cxn>
                <a:cxn ang="0">
                  <a:pos x="120" y="144"/>
                </a:cxn>
                <a:cxn ang="0">
                  <a:pos x="82" y="182"/>
                </a:cxn>
                <a:cxn ang="0">
                  <a:pos x="60" y="232"/>
                </a:cxn>
                <a:cxn ang="0">
                  <a:pos x="0" y="282"/>
                </a:cxn>
                <a:cxn ang="0">
                  <a:pos x="128" y="282"/>
                </a:cxn>
                <a:cxn ang="0">
                  <a:pos x="154" y="254"/>
                </a:cxn>
                <a:cxn ang="0">
                  <a:pos x="158" y="196"/>
                </a:cxn>
                <a:cxn ang="0">
                  <a:pos x="188" y="148"/>
                </a:cxn>
                <a:cxn ang="0">
                  <a:pos x="196" y="70"/>
                </a:cxn>
                <a:cxn ang="0">
                  <a:pos x="237" y="0"/>
                </a:cxn>
                <a:cxn ang="0">
                  <a:pos x="201" y="0"/>
                </a:cxn>
                <a:cxn ang="0">
                  <a:pos x="201" y="0"/>
                </a:cxn>
                <a:cxn ang="0">
                  <a:pos x="201" y="0"/>
                </a:cxn>
              </a:cxnLst>
              <a:rect l="0" t="0" r="r" b="b"/>
              <a:pathLst>
                <a:path w="237" h="282">
                  <a:moveTo>
                    <a:pt x="201" y="0"/>
                  </a:moveTo>
                  <a:lnTo>
                    <a:pt x="183" y="0"/>
                  </a:lnTo>
                  <a:lnTo>
                    <a:pt x="158" y="50"/>
                  </a:lnTo>
                  <a:lnTo>
                    <a:pt x="148" y="92"/>
                  </a:lnTo>
                  <a:lnTo>
                    <a:pt x="120" y="144"/>
                  </a:lnTo>
                  <a:lnTo>
                    <a:pt x="82" y="182"/>
                  </a:lnTo>
                  <a:lnTo>
                    <a:pt x="60" y="232"/>
                  </a:lnTo>
                  <a:lnTo>
                    <a:pt x="0" y="282"/>
                  </a:lnTo>
                  <a:lnTo>
                    <a:pt x="128" y="282"/>
                  </a:lnTo>
                  <a:lnTo>
                    <a:pt x="154" y="254"/>
                  </a:lnTo>
                  <a:lnTo>
                    <a:pt x="158" y="196"/>
                  </a:lnTo>
                  <a:lnTo>
                    <a:pt x="188" y="148"/>
                  </a:lnTo>
                  <a:lnTo>
                    <a:pt x="196" y="70"/>
                  </a:lnTo>
                  <a:lnTo>
                    <a:pt x="237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>
                <a:solidFill>
                  <a:srgbClr val="EAEAEA"/>
                </a:solidFill>
                <a:cs typeface="Arial" charset="0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ltGray">
            <a:xfrm>
              <a:off x="3674" y="4086"/>
              <a:ext cx="196" cy="234"/>
            </a:xfrm>
            <a:custGeom>
              <a:avLst/>
              <a:gdLst/>
              <a:ahLst/>
              <a:cxnLst>
                <a:cxn ang="0">
                  <a:pos x="167" y="54"/>
                </a:cxn>
                <a:cxn ang="0">
                  <a:pos x="113" y="24"/>
                </a:cxn>
                <a:cxn ang="0">
                  <a:pos x="83" y="0"/>
                </a:cxn>
                <a:cxn ang="0">
                  <a:pos x="80" y="62"/>
                </a:cxn>
                <a:cxn ang="0">
                  <a:pos x="58" y="100"/>
                </a:cxn>
                <a:cxn ang="0">
                  <a:pos x="54" y="160"/>
                </a:cxn>
                <a:cxn ang="0">
                  <a:pos x="36" y="202"/>
                </a:cxn>
                <a:cxn ang="0">
                  <a:pos x="0" y="234"/>
                </a:cxn>
                <a:cxn ang="0">
                  <a:pos x="146" y="234"/>
                </a:cxn>
                <a:cxn ang="0">
                  <a:pos x="170" y="198"/>
                </a:cxn>
                <a:cxn ang="0">
                  <a:pos x="158" y="138"/>
                </a:cxn>
                <a:cxn ang="0">
                  <a:pos x="196" y="100"/>
                </a:cxn>
                <a:cxn ang="0">
                  <a:pos x="191" y="54"/>
                </a:cxn>
                <a:cxn ang="0">
                  <a:pos x="167" y="54"/>
                </a:cxn>
                <a:cxn ang="0">
                  <a:pos x="167" y="54"/>
                </a:cxn>
                <a:cxn ang="0">
                  <a:pos x="167" y="54"/>
                </a:cxn>
              </a:cxnLst>
              <a:rect l="0" t="0" r="r" b="b"/>
              <a:pathLst>
                <a:path w="196" h="234">
                  <a:moveTo>
                    <a:pt x="167" y="54"/>
                  </a:moveTo>
                  <a:lnTo>
                    <a:pt x="113" y="24"/>
                  </a:lnTo>
                  <a:lnTo>
                    <a:pt x="83" y="0"/>
                  </a:lnTo>
                  <a:lnTo>
                    <a:pt x="80" y="62"/>
                  </a:lnTo>
                  <a:lnTo>
                    <a:pt x="58" y="100"/>
                  </a:lnTo>
                  <a:lnTo>
                    <a:pt x="54" y="160"/>
                  </a:lnTo>
                  <a:lnTo>
                    <a:pt x="36" y="202"/>
                  </a:lnTo>
                  <a:lnTo>
                    <a:pt x="0" y="234"/>
                  </a:lnTo>
                  <a:lnTo>
                    <a:pt x="146" y="234"/>
                  </a:lnTo>
                  <a:lnTo>
                    <a:pt x="170" y="198"/>
                  </a:lnTo>
                  <a:lnTo>
                    <a:pt x="158" y="138"/>
                  </a:lnTo>
                  <a:lnTo>
                    <a:pt x="196" y="100"/>
                  </a:lnTo>
                  <a:lnTo>
                    <a:pt x="191" y="54"/>
                  </a:lnTo>
                  <a:lnTo>
                    <a:pt x="167" y="54"/>
                  </a:lnTo>
                  <a:lnTo>
                    <a:pt x="167" y="54"/>
                  </a:lnTo>
                  <a:lnTo>
                    <a:pt x="167" y="5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>
                <a:solidFill>
                  <a:srgbClr val="EAEAEA"/>
                </a:solidFill>
                <a:cs typeface="Arial" charset="0"/>
              </a:endParaRPr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ltGray">
            <a:xfrm>
              <a:off x="3476" y="4068"/>
              <a:ext cx="190" cy="252"/>
            </a:xfrm>
            <a:custGeom>
              <a:avLst/>
              <a:gdLst/>
              <a:ahLst/>
              <a:cxnLst>
                <a:cxn ang="0">
                  <a:pos x="190" y="0"/>
                </a:cxn>
                <a:cxn ang="0">
                  <a:pos x="166" y="0"/>
                </a:cxn>
                <a:cxn ang="0">
                  <a:pos x="158" y="38"/>
                </a:cxn>
                <a:cxn ang="0">
                  <a:pos x="138" y="120"/>
                </a:cxn>
                <a:cxn ang="0">
                  <a:pos x="94" y="180"/>
                </a:cxn>
                <a:cxn ang="0">
                  <a:pos x="62" y="234"/>
                </a:cxn>
                <a:cxn ang="0">
                  <a:pos x="0" y="252"/>
                </a:cxn>
                <a:cxn ang="0">
                  <a:pos x="128" y="252"/>
                </a:cxn>
                <a:cxn ang="0">
                  <a:pos x="142" y="188"/>
                </a:cxn>
                <a:cxn ang="0">
                  <a:pos x="186" y="90"/>
                </a:cxn>
                <a:cxn ang="0">
                  <a:pos x="190" y="38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</a:cxnLst>
              <a:rect l="0" t="0" r="r" b="b"/>
              <a:pathLst>
                <a:path w="190" h="252">
                  <a:moveTo>
                    <a:pt x="190" y="0"/>
                  </a:moveTo>
                  <a:lnTo>
                    <a:pt x="166" y="0"/>
                  </a:lnTo>
                  <a:lnTo>
                    <a:pt x="158" y="38"/>
                  </a:lnTo>
                  <a:lnTo>
                    <a:pt x="138" y="120"/>
                  </a:lnTo>
                  <a:lnTo>
                    <a:pt x="94" y="180"/>
                  </a:lnTo>
                  <a:lnTo>
                    <a:pt x="62" y="234"/>
                  </a:lnTo>
                  <a:lnTo>
                    <a:pt x="0" y="252"/>
                  </a:lnTo>
                  <a:lnTo>
                    <a:pt x="128" y="252"/>
                  </a:lnTo>
                  <a:lnTo>
                    <a:pt x="142" y="188"/>
                  </a:lnTo>
                  <a:lnTo>
                    <a:pt x="186" y="90"/>
                  </a:lnTo>
                  <a:lnTo>
                    <a:pt x="190" y="38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>
                <a:solidFill>
                  <a:srgbClr val="EAEAEA"/>
                </a:solidFill>
                <a:cs typeface="Arial" charset="0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ltGray">
            <a:xfrm>
              <a:off x="3170" y="4188"/>
              <a:ext cx="230" cy="132"/>
            </a:xfrm>
            <a:custGeom>
              <a:avLst/>
              <a:gdLst/>
              <a:ahLst/>
              <a:cxnLst>
                <a:cxn ang="0">
                  <a:pos x="197" y="0"/>
                </a:cxn>
                <a:cxn ang="0">
                  <a:pos x="191" y="0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1" y="0"/>
                </a:cxn>
                <a:cxn ang="0">
                  <a:pos x="155" y="0"/>
                </a:cxn>
                <a:cxn ang="0">
                  <a:pos x="138" y="6"/>
                </a:cxn>
                <a:cxn ang="0">
                  <a:pos x="132" y="6"/>
                </a:cxn>
                <a:cxn ang="0">
                  <a:pos x="35" y="18"/>
                </a:cxn>
                <a:cxn ang="0">
                  <a:pos x="11" y="30"/>
                </a:cxn>
                <a:cxn ang="0">
                  <a:pos x="23" y="54"/>
                </a:cxn>
                <a:cxn ang="0">
                  <a:pos x="0" y="100"/>
                </a:cxn>
                <a:cxn ang="0">
                  <a:pos x="0" y="132"/>
                </a:cxn>
                <a:cxn ang="0">
                  <a:pos x="162" y="132"/>
                </a:cxn>
                <a:cxn ang="0">
                  <a:pos x="204" y="88"/>
                </a:cxn>
                <a:cxn ang="0">
                  <a:pos x="230" y="46"/>
                </a:cxn>
                <a:cxn ang="0">
                  <a:pos x="214" y="24"/>
                </a:cxn>
                <a:cxn ang="0">
                  <a:pos x="215" y="0"/>
                </a:cxn>
                <a:cxn ang="0">
                  <a:pos x="209" y="0"/>
                </a:cxn>
                <a:cxn ang="0">
                  <a:pos x="203" y="0"/>
                </a:cxn>
                <a:cxn ang="0">
                  <a:pos x="203" y="0"/>
                </a:cxn>
                <a:cxn ang="0">
                  <a:pos x="197" y="0"/>
                </a:cxn>
                <a:cxn ang="0">
                  <a:pos x="197" y="0"/>
                </a:cxn>
                <a:cxn ang="0">
                  <a:pos x="197" y="0"/>
                </a:cxn>
              </a:cxnLst>
              <a:rect l="0" t="0" r="r" b="b"/>
              <a:pathLst>
                <a:path w="230" h="132">
                  <a:moveTo>
                    <a:pt x="197" y="0"/>
                  </a:moveTo>
                  <a:lnTo>
                    <a:pt x="191" y="0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35" y="18"/>
                  </a:lnTo>
                  <a:lnTo>
                    <a:pt x="11" y="30"/>
                  </a:lnTo>
                  <a:lnTo>
                    <a:pt x="23" y="54"/>
                  </a:lnTo>
                  <a:lnTo>
                    <a:pt x="0" y="100"/>
                  </a:lnTo>
                  <a:lnTo>
                    <a:pt x="0" y="132"/>
                  </a:lnTo>
                  <a:lnTo>
                    <a:pt x="162" y="132"/>
                  </a:lnTo>
                  <a:lnTo>
                    <a:pt x="204" y="88"/>
                  </a:lnTo>
                  <a:lnTo>
                    <a:pt x="230" y="46"/>
                  </a:lnTo>
                  <a:lnTo>
                    <a:pt x="214" y="24"/>
                  </a:lnTo>
                  <a:lnTo>
                    <a:pt x="215" y="0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97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>
                <a:solidFill>
                  <a:srgbClr val="EAEAEA"/>
                </a:solidFill>
                <a:cs typeface="Arial" charset="0"/>
              </a:endParaRPr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ltGray">
            <a:xfrm>
              <a:off x="3044" y="4218"/>
              <a:ext cx="89" cy="102"/>
            </a:xfrm>
            <a:custGeom>
              <a:avLst/>
              <a:gdLst/>
              <a:ahLst/>
              <a:cxnLst>
                <a:cxn ang="0">
                  <a:pos x="71" y="0"/>
                </a:cxn>
                <a:cxn ang="0">
                  <a:pos x="66" y="48"/>
                </a:cxn>
                <a:cxn ang="0">
                  <a:pos x="30" y="72"/>
                </a:cxn>
                <a:cxn ang="0">
                  <a:pos x="0" y="102"/>
                </a:cxn>
                <a:cxn ang="0">
                  <a:pos x="66" y="102"/>
                </a:cxn>
                <a:cxn ang="0">
                  <a:pos x="88" y="56"/>
                </a:cxn>
                <a:cxn ang="0">
                  <a:pos x="89" y="6"/>
                </a:cxn>
                <a:cxn ang="0">
                  <a:pos x="71" y="0"/>
                </a:cxn>
                <a:cxn ang="0">
                  <a:pos x="71" y="0"/>
                </a:cxn>
                <a:cxn ang="0">
                  <a:pos x="71" y="0"/>
                </a:cxn>
              </a:cxnLst>
              <a:rect l="0" t="0" r="r" b="b"/>
              <a:pathLst>
                <a:path w="89" h="102">
                  <a:moveTo>
                    <a:pt x="71" y="0"/>
                  </a:moveTo>
                  <a:lnTo>
                    <a:pt x="66" y="48"/>
                  </a:lnTo>
                  <a:lnTo>
                    <a:pt x="30" y="72"/>
                  </a:lnTo>
                  <a:lnTo>
                    <a:pt x="0" y="102"/>
                  </a:lnTo>
                  <a:lnTo>
                    <a:pt x="66" y="102"/>
                  </a:lnTo>
                  <a:lnTo>
                    <a:pt x="88" y="56"/>
                  </a:lnTo>
                  <a:lnTo>
                    <a:pt x="89" y="6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>
                <a:solidFill>
                  <a:srgbClr val="EAEAEA"/>
                </a:solidFill>
                <a:cs typeface="Arial" charset="0"/>
              </a:endParaRPr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ltGray">
            <a:xfrm>
              <a:off x="5482" y="3367"/>
              <a:ext cx="278" cy="953"/>
            </a:xfrm>
            <a:custGeom>
              <a:avLst/>
              <a:gdLst/>
              <a:ahLst/>
              <a:cxnLst>
                <a:cxn ang="0">
                  <a:pos x="278" y="24"/>
                </a:cxn>
                <a:cxn ang="0">
                  <a:pos x="272" y="24"/>
                </a:cxn>
                <a:cxn ang="0">
                  <a:pos x="272" y="18"/>
                </a:cxn>
                <a:cxn ang="0">
                  <a:pos x="266" y="18"/>
                </a:cxn>
                <a:cxn ang="0">
                  <a:pos x="254" y="12"/>
                </a:cxn>
                <a:cxn ang="0">
                  <a:pos x="236" y="6"/>
                </a:cxn>
                <a:cxn ang="0">
                  <a:pos x="212" y="0"/>
                </a:cxn>
                <a:cxn ang="0">
                  <a:pos x="206" y="6"/>
                </a:cxn>
                <a:cxn ang="0">
                  <a:pos x="198" y="129"/>
                </a:cxn>
                <a:cxn ang="0">
                  <a:pos x="184" y="209"/>
                </a:cxn>
                <a:cxn ang="0">
                  <a:pos x="182" y="249"/>
                </a:cxn>
                <a:cxn ang="0">
                  <a:pos x="200" y="339"/>
                </a:cxn>
                <a:cxn ang="0">
                  <a:pos x="186" y="481"/>
                </a:cxn>
                <a:cxn ang="0">
                  <a:pos x="176" y="521"/>
                </a:cxn>
                <a:cxn ang="0">
                  <a:pos x="156" y="601"/>
                </a:cxn>
                <a:cxn ang="0">
                  <a:pos x="172" y="681"/>
                </a:cxn>
                <a:cxn ang="0">
                  <a:pos x="138" y="765"/>
                </a:cxn>
                <a:cxn ang="0">
                  <a:pos x="96" y="847"/>
                </a:cxn>
                <a:cxn ang="0">
                  <a:pos x="50" y="899"/>
                </a:cxn>
                <a:cxn ang="0">
                  <a:pos x="0" y="953"/>
                </a:cxn>
                <a:cxn ang="0">
                  <a:pos x="278" y="953"/>
                </a:cxn>
                <a:cxn ang="0">
                  <a:pos x="278" y="24"/>
                </a:cxn>
                <a:cxn ang="0">
                  <a:pos x="278" y="24"/>
                </a:cxn>
                <a:cxn ang="0">
                  <a:pos x="278" y="24"/>
                </a:cxn>
              </a:cxnLst>
              <a:rect l="0" t="0" r="r" b="b"/>
              <a:pathLst>
                <a:path w="278" h="953">
                  <a:moveTo>
                    <a:pt x="278" y="24"/>
                  </a:moveTo>
                  <a:lnTo>
                    <a:pt x="272" y="24"/>
                  </a:lnTo>
                  <a:lnTo>
                    <a:pt x="272" y="18"/>
                  </a:lnTo>
                  <a:lnTo>
                    <a:pt x="266" y="18"/>
                  </a:lnTo>
                  <a:lnTo>
                    <a:pt x="254" y="12"/>
                  </a:lnTo>
                  <a:lnTo>
                    <a:pt x="236" y="6"/>
                  </a:lnTo>
                  <a:lnTo>
                    <a:pt x="212" y="0"/>
                  </a:lnTo>
                  <a:lnTo>
                    <a:pt x="206" y="6"/>
                  </a:lnTo>
                  <a:lnTo>
                    <a:pt x="198" y="129"/>
                  </a:lnTo>
                  <a:lnTo>
                    <a:pt x="184" y="209"/>
                  </a:lnTo>
                  <a:lnTo>
                    <a:pt x="182" y="249"/>
                  </a:lnTo>
                  <a:lnTo>
                    <a:pt x="200" y="339"/>
                  </a:lnTo>
                  <a:lnTo>
                    <a:pt x="186" y="481"/>
                  </a:lnTo>
                  <a:lnTo>
                    <a:pt x="176" y="521"/>
                  </a:lnTo>
                  <a:lnTo>
                    <a:pt x="156" y="601"/>
                  </a:lnTo>
                  <a:lnTo>
                    <a:pt x="172" y="681"/>
                  </a:lnTo>
                  <a:lnTo>
                    <a:pt x="138" y="765"/>
                  </a:lnTo>
                  <a:lnTo>
                    <a:pt x="96" y="847"/>
                  </a:lnTo>
                  <a:lnTo>
                    <a:pt x="50" y="899"/>
                  </a:lnTo>
                  <a:lnTo>
                    <a:pt x="0" y="953"/>
                  </a:lnTo>
                  <a:lnTo>
                    <a:pt x="278" y="953"/>
                  </a:lnTo>
                  <a:lnTo>
                    <a:pt x="278" y="24"/>
                  </a:lnTo>
                  <a:lnTo>
                    <a:pt x="278" y="24"/>
                  </a:lnTo>
                  <a:lnTo>
                    <a:pt x="278" y="2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>
                <a:solidFill>
                  <a:srgbClr val="EAEAEA"/>
                </a:solidFill>
                <a:cs typeface="Arial" charset="0"/>
              </a:endParaRPr>
            </a:p>
          </p:txBody>
        </p:sp>
      </p:grpSp>
      <p:sp>
        <p:nvSpPr>
          <p:cNvPr id="16402" name="Rectangle 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</p:spPr>
        <p:txBody>
          <a:bodyPr anchor="b"/>
          <a:lstStyle>
            <a:lvl1pPr>
              <a:defRPr sz="57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16403" name="Rectangle 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7338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1" name="Rectangle 2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2" name="Rectangle 2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F81CC19-C256-4F82-8FDB-0C4165FDC01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431203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D84D6075-DFF1-4305-B64B-C2600453F40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24380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54A7544-1E3E-4C8B-923D-E7DBF80DBF6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918391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E500B587-935D-4457-8D36-D32679BD754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39861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2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2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1FB3742-AA48-4AD0-90B7-F03ECBA4FEB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8094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631" indent="0">
              <a:buNone/>
              <a:defRPr sz="2000" b="1"/>
            </a:lvl2pPr>
            <a:lvl3pPr marL="913264" indent="0">
              <a:buNone/>
              <a:defRPr sz="1800" b="1"/>
            </a:lvl3pPr>
            <a:lvl4pPr marL="1369896" indent="0">
              <a:buNone/>
              <a:defRPr sz="1600" b="1"/>
            </a:lvl4pPr>
            <a:lvl5pPr marL="1826526" indent="0">
              <a:buNone/>
              <a:defRPr sz="1600" b="1"/>
            </a:lvl5pPr>
            <a:lvl6pPr marL="2283159" indent="0">
              <a:buNone/>
              <a:defRPr sz="1600" b="1"/>
            </a:lvl6pPr>
            <a:lvl7pPr marL="2739790" indent="0">
              <a:buNone/>
              <a:defRPr sz="1600" b="1"/>
            </a:lvl7pPr>
            <a:lvl8pPr marL="3196416" indent="0">
              <a:buNone/>
              <a:defRPr sz="1600" b="1"/>
            </a:lvl8pPr>
            <a:lvl9pPr marL="3653052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53" y="153511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631" indent="0">
              <a:buNone/>
              <a:defRPr sz="2000" b="1"/>
            </a:lvl2pPr>
            <a:lvl3pPr marL="913264" indent="0">
              <a:buNone/>
              <a:defRPr sz="1800" b="1"/>
            </a:lvl3pPr>
            <a:lvl4pPr marL="1369896" indent="0">
              <a:buNone/>
              <a:defRPr sz="1600" b="1"/>
            </a:lvl4pPr>
            <a:lvl5pPr marL="1826526" indent="0">
              <a:buNone/>
              <a:defRPr sz="1600" b="1"/>
            </a:lvl5pPr>
            <a:lvl6pPr marL="2283159" indent="0">
              <a:buNone/>
              <a:defRPr sz="1600" b="1"/>
            </a:lvl6pPr>
            <a:lvl7pPr marL="2739790" indent="0">
              <a:buNone/>
              <a:defRPr sz="1600" b="1"/>
            </a:lvl7pPr>
            <a:lvl8pPr marL="3196416" indent="0">
              <a:buNone/>
              <a:defRPr sz="1600" b="1"/>
            </a:lvl8pPr>
            <a:lvl9pPr marL="3653052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53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690424-CB06-4399-86AC-E3FDE23C2457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5069973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00C0CD66-0672-44ED-B628-2567FF09C30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570761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2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857F4CFE-96CC-4F17-A6C4-B7AF0910C0E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0501843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822EF377-D812-4952-8444-36B2355E8D7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960866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6DB5D1A-3BFA-4DDA-A37C-3012C75846B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996177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C0E54011-70E1-4184-BCDB-C09EBEF377C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291634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0A77E740-F0B5-44F4-9D65-FB9D6A28279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1390360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54"/>
          <p:cNvGrpSpPr>
            <a:grpSpLocks/>
          </p:cNvGrpSpPr>
          <p:nvPr/>
        </p:nvGrpSpPr>
        <p:grpSpPr bwMode="auto">
          <a:xfrm>
            <a:off x="-30163" y="6350"/>
            <a:ext cx="9194801" cy="6834188"/>
            <a:chOff x="-19" y="4"/>
            <a:chExt cx="5792" cy="4305"/>
          </a:xfrm>
        </p:grpSpPr>
        <p:grpSp>
          <p:nvGrpSpPr>
            <p:cNvPr id="5" name="Group 43"/>
            <p:cNvGrpSpPr>
              <a:grpSpLocks/>
            </p:cNvGrpSpPr>
            <p:nvPr/>
          </p:nvGrpSpPr>
          <p:grpSpPr bwMode="auto">
            <a:xfrm>
              <a:off x="57" y="4"/>
              <a:ext cx="5603" cy="232"/>
              <a:chOff x="57" y="4"/>
              <a:chExt cx="5603" cy="232"/>
            </a:xfrm>
          </p:grpSpPr>
          <p:sp>
            <p:nvSpPr>
              <p:cNvPr id="116" name="AutoShape 2"/>
              <p:cNvSpPr>
                <a:spLocks noChangeArrowheads="1"/>
              </p:cNvSpPr>
              <p:nvPr/>
            </p:nvSpPr>
            <p:spPr bwMode="auto">
              <a:xfrm flipH="1">
                <a:off x="57" y="4"/>
                <a:ext cx="276" cy="232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7" name="AutoShape 3"/>
              <p:cNvSpPr>
                <a:spLocks noChangeArrowheads="1"/>
              </p:cNvSpPr>
              <p:nvPr/>
            </p:nvSpPr>
            <p:spPr bwMode="auto">
              <a:xfrm rot="10800000">
                <a:off x="191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8" name="AutoShape 4"/>
              <p:cNvSpPr>
                <a:spLocks noChangeArrowheads="1"/>
              </p:cNvSpPr>
              <p:nvPr/>
            </p:nvSpPr>
            <p:spPr bwMode="auto">
              <a:xfrm flipH="1">
                <a:off x="327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9" name="AutoShape 5"/>
              <p:cNvSpPr>
                <a:spLocks noChangeArrowheads="1"/>
              </p:cNvSpPr>
              <p:nvPr/>
            </p:nvSpPr>
            <p:spPr bwMode="auto">
              <a:xfrm rot="10800000">
                <a:off x="460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0" name="AutoShape 6"/>
              <p:cNvSpPr>
                <a:spLocks noChangeArrowheads="1"/>
              </p:cNvSpPr>
              <p:nvPr/>
            </p:nvSpPr>
            <p:spPr bwMode="auto">
              <a:xfrm flipH="1">
                <a:off x="593" y="4"/>
                <a:ext cx="274" cy="232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1" name="AutoShape 7"/>
              <p:cNvSpPr>
                <a:spLocks noChangeArrowheads="1"/>
              </p:cNvSpPr>
              <p:nvPr/>
            </p:nvSpPr>
            <p:spPr bwMode="auto">
              <a:xfrm rot="10800000">
                <a:off x="726" y="4"/>
                <a:ext cx="273" cy="232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2" name="AutoShape 8"/>
              <p:cNvSpPr>
                <a:spLocks noChangeArrowheads="1"/>
              </p:cNvSpPr>
              <p:nvPr/>
            </p:nvSpPr>
            <p:spPr bwMode="auto">
              <a:xfrm flipH="1">
                <a:off x="860" y="4"/>
                <a:ext cx="276" cy="232"/>
              </a:xfrm>
              <a:prstGeom prst="triangle">
                <a:avLst>
                  <a:gd name="adj" fmla="val 49995"/>
                </a:avLst>
              </a:prstGeom>
              <a:solidFill>
                <a:schemeClr val="bg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3" name="AutoShape 9"/>
              <p:cNvSpPr>
                <a:spLocks noChangeArrowheads="1"/>
              </p:cNvSpPr>
              <p:nvPr/>
            </p:nvSpPr>
            <p:spPr bwMode="auto">
              <a:xfrm rot="10800000">
                <a:off x="989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4" name="AutoShape 10"/>
              <p:cNvSpPr>
                <a:spLocks noChangeArrowheads="1"/>
              </p:cNvSpPr>
              <p:nvPr/>
            </p:nvSpPr>
            <p:spPr bwMode="auto">
              <a:xfrm flipH="1">
                <a:off x="1125" y="4"/>
                <a:ext cx="276" cy="232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5" name="AutoShape 11"/>
              <p:cNvSpPr>
                <a:spLocks noChangeArrowheads="1"/>
              </p:cNvSpPr>
              <p:nvPr/>
            </p:nvSpPr>
            <p:spPr bwMode="auto">
              <a:xfrm rot="10800000">
                <a:off x="1256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6" name="AutoShape 12"/>
              <p:cNvSpPr>
                <a:spLocks noChangeArrowheads="1"/>
              </p:cNvSpPr>
              <p:nvPr/>
            </p:nvSpPr>
            <p:spPr bwMode="auto">
              <a:xfrm flipH="1">
                <a:off x="1389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7" name="AutoShape 13"/>
              <p:cNvSpPr>
                <a:spLocks noChangeArrowheads="1"/>
              </p:cNvSpPr>
              <p:nvPr/>
            </p:nvSpPr>
            <p:spPr bwMode="auto">
              <a:xfrm rot="10800000">
                <a:off x="1522" y="4"/>
                <a:ext cx="276" cy="232"/>
              </a:xfrm>
              <a:prstGeom prst="triangle">
                <a:avLst>
                  <a:gd name="adj" fmla="val 49995"/>
                </a:avLst>
              </a:prstGeom>
              <a:solidFill>
                <a:schemeClr val="tx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8" name="AutoShape 14"/>
              <p:cNvSpPr>
                <a:spLocks noChangeArrowheads="1"/>
              </p:cNvSpPr>
              <p:nvPr/>
            </p:nvSpPr>
            <p:spPr bwMode="auto">
              <a:xfrm flipH="1">
                <a:off x="1656" y="4"/>
                <a:ext cx="276" cy="232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9" name="AutoShape 15"/>
              <p:cNvSpPr>
                <a:spLocks noChangeArrowheads="1"/>
              </p:cNvSpPr>
              <p:nvPr/>
            </p:nvSpPr>
            <p:spPr bwMode="auto">
              <a:xfrm rot="10800000">
                <a:off x="1787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0" name="AutoShape 16"/>
              <p:cNvSpPr>
                <a:spLocks noChangeArrowheads="1"/>
              </p:cNvSpPr>
              <p:nvPr/>
            </p:nvSpPr>
            <p:spPr bwMode="auto">
              <a:xfrm flipH="1">
                <a:off x="1920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1" name="AutoShape 17"/>
              <p:cNvSpPr>
                <a:spLocks noChangeArrowheads="1"/>
              </p:cNvSpPr>
              <p:nvPr/>
            </p:nvSpPr>
            <p:spPr bwMode="auto">
              <a:xfrm rot="10800000">
                <a:off x="2054" y="4"/>
                <a:ext cx="274" cy="232"/>
              </a:xfrm>
              <a:prstGeom prst="triangle">
                <a:avLst>
                  <a:gd name="adj" fmla="val 49995"/>
                </a:avLst>
              </a:prstGeom>
              <a:solidFill>
                <a:schemeClr val="bg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2" name="AutoShape 18"/>
              <p:cNvSpPr>
                <a:spLocks noChangeArrowheads="1"/>
              </p:cNvSpPr>
              <p:nvPr/>
            </p:nvSpPr>
            <p:spPr bwMode="auto">
              <a:xfrm flipH="1">
                <a:off x="2187" y="4"/>
                <a:ext cx="273" cy="232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3" name="AutoShape 19"/>
              <p:cNvSpPr>
                <a:spLocks noChangeArrowheads="1"/>
              </p:cNvSpPr>
              <p:nvPr/>
            </p:nvSpPr>
            <p:spPr bwMode="auto">
              <a:xfrm rot="10800000">
                <a:off x="2317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4" name="AutoShape 20"/>
              <p:cNvSpPr>
                <a:spLocks noChangeArrowheads="1"/>
              </p:cNvSpPr>
              <p:nvPr/>
            </p:nvSpPr>
            <p:spPr bwMode="auto">
              <a:xfrm flipH="1">
                <a:off x="2451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5" name="AutoShape 21"/>
              <p:cNvSpPr>
                <a:spLocks noChangeArrowheads="1"/>
              </p:cNvSpPr>
              <p:nvPr/>
            </p:nvSpPr>
            <p:spPr bwMode="auto">
              <a:xfrm rot="10800000">
                <a:off x="2584" y="4"/>
                <a:ext cx="276" cy="232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6" name="AutoShape 22"/>
              <p:cNvSpPr>
                <a:spLocks noChangeArrowheads="1"/>
              </p:cNvSpPr>
              <p:nvPr/>
            </p:nvSpPr>
            <p:spPr bwMode="auto">
              <a:xfrm flipH="1">
                <a:off x="2718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7" name="AutoShape 23"/>
              <p:cNvSpPr>
                <a:spLocks noChangeArrowheads="1"/>
              </p:cNvSpPr>
              <p:nvPr/>
            </p:nvSpPr>
            <p:spPr bwMode="auto">
              <a:xfrm rot="10800000">
                <a:off x="2851" y="4"/>
                <a:ext cx="274" cy="232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8" name="AutoShape 24"/>
              <p:cNvSpPr>
                <a:spLocks noChangeArrowheads="1"/>
              </p:cNvSpPr>
              <p:nvPr/>
            </p:nvSpPr>
            <p:spPr bwMode="auto">
              <a:xfrm flipH="1">
                <a:off x="2982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9" name="AutoShape 25"/>
              <p:cNvSpPr>
                <a:spLocks noChangeArrowheads="1"/>
              </p:cNvSpPr>
              <p:nvPr/>
            </p:nvSpPr>
            <p:spPr bwMode="auto">
              <a:xfrm rot="10800000">
                <a:off x="3115" y="4"/>
                <a:ext cx="276" cy="232"/>
              </a:xfrm>
              <a:prstGeom prst="triangle">
                <a:avLst>
                  <a:gd name="adj" fmla="val 49995"/>
                </a:avLst>
              </a:prstGeom>
              <a:solidFill>
                <a:schemeClr val="bg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0" name="AutoShape 26"/>
              <p:cNvSpPr>
                <a:spLocks noChangeArrowheads="1"/>
              </p:cNvSpPr>
              <p:nvPr/>
            </p:nvSpPr>
            <p:spPr bwMode="auto">
              <a:xfrm flipH="1">
                <a:off x="3249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1" name="AutoShape 27"/>
              <p:cNvSpPr>
                <a:spLocks noChangeArrowheads="1"/>
              </p:cNvSpPr>
              <p:nvPr/>
            </p:nvSpPr>
            <p:spPr bwMode="auto">
              <a:xfrm rot="10800000">
                <a:off x="3381" y="4"/>
                <a:ext cx="274" cy="232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2" name="AutoShape 28"/>
              <p:cNvSpPr>
                <a:spLocks noChangeArrowheads="1"/>
              </p:cNvSpPr>
              <p:nvPr/>
            </p:nvSpPr>
            <p:spPr bwMode="auto">
              <a:xfrm flipH="1">
                <a:off x="3515" y="4"/>
                <a:ext cx="274" cy="232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3" name="AutoShape 29"/>
              <p:cNvSpPr>
                <a:spLocks noChangeArrowheads="1"/>
              </p:cNvSpPr>
              <p:nvPr/>
            </p:nvSpPr>
            <p:spPr bwMode="auto">
              <a:xfrm rot="10800000">
                <a:off x="3646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4" name="AutoShape 30"/>
              <p:cNvSpPr>
                <a:spLocks noChangeArrowheads="1"/>
              </p:cNvSpPr>
              <p:nvPr/>
            </p:nvSpPr>
            <p:spPr bwMode="auto">
              <a:xfrm flipH="1">
                <a:off x="3779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5" name="AutoShape 31"/>
              <p:cNvSpPr>
                <a:spLocks noChangeArrowheads="1"/>
              </p:cNvSpPr>
              <p:nvPr/>
            </p:nvSpPr>
            <p:spPr bwMode="auto">
              <a:xfrm rot="10800000">
                <a:off x="3911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6" name="AutoShape 32"/>
              <p:cNvSpPr>
                <a:spLocks noChangeArrowheads="1"/>
              </p:cNvSpPr>
              <p:nvPr/>
            </p:nvSpPr>
            <p:spPr bwMode="auto">
              <a:xfrm flipH="1">
                <a:off x="4044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7" name="AutoShape 33"/>
              <p:cNvSpPr>
                <a:spLocks noChangeArrowheads="1"/>
              </p:cNvSpPr>
              <p:nvPr/>
            </p:nvSpPr>
            <p:spPr bwMode="auto">
              <a:xfrm rot="10800000">
                <a:off x="4177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8" name="AutoShape 34"/>
              <p:cNvSpPr>
                <a:spLocks noChangeArrowheads="1"/>
              </p:cNvSpPr>
              <p:nvPr/>
            </p:nvSpPr>
            <p:spPr bwMode="auto">
              <a:xfrm flipH="1">
                <a:off x="4312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tx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9" name="AutoShape 35"/>
              <p:cNvSpPr>
                <a:spLocks noChangeArrowheads="1"/>
              </p:cNvSpPr>
              <p:nvPr/>
            </p:nvSpPr>
            <p:spPr bwMode="auto">
              <a:xfrm rot="10800000">
                <a:off x="4444" y="4"/>
                <a:ext cx="274" cy="232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0" name="AutoShape 36"/>
              <p:cNvSpPr>
                <a:spLocks noChangeArrowheads="1"/>
              </p:cNvSpPr>
              <p:nvPr/>
            </p:nvSpPr>
            <p:spPr bwMode="auto">
              <a:xfrm flipH="1">
                <a:off x="4576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1" name="AutoShape 37"/>
              <p:cNvSpPr>
                <a:spLocks noChangeArrowheads="1"/>
              </p:cNvSpPr>
              <p:nvPr/>
            </p:nvSpPr>
            <p:spPr bwMode="auto">
              <a:xfrm rot="10800000">
                <a:off x="4709" y="4"/>
                <a:ext cx="274" cy="232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2" name="AutoShape 38"/>
              <p:cNvSpPr>
                <a:spLocks noChangeArrowheads="1"/>
              </p:cNvSpPr>
              <p:nvPr/>
            </p:nvSpPr>
            <p:spPr bwMode="auto">
              <a:xfrm flipH="1">
                <a:off x="4842" y="4"/>
                <a:ext cx="274" cy="232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3" name="AutoShape 39"/>
              <p:cNvSpPr>
                <a:spLocks noChangeArrowheads="1"/>
              </p:cNvSpPr>
              <p:nvPr/>
            </p:nvSpPr>
            <p:spPr bwMode="auto">
              <a:xfrm rot="10800000">
                <a:off x="4976" y="4"/>
                <a:ext cx="274" cy="232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4" name="AutoShape 40"/>
              <p:cNvSpPr>
                <a:spLocks noChangeArrowheads="1"/>
              </p:cNvSpPr>
              <p:nvPr/>
            </p:nvSpPr>
            <p:spPr bwMode="auto">
              <a:xfrm flipH="1">
                <a:off x="5118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5" name="AutoShape 41"/>
              <p:cNvSpPr>
                <a:spLocks noChangeArrowheads="1"/>
              </p:cNvSpPr>
              <p:nvPr/>
            </p:nvSpPr>
            <p:spPr bwMode="auto">
              <a:xfrm rot="10800000">
                <a:off x="5252" y="4"/>
                <a:ext cx="276" cy="232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6" name="AutoShape 42"/>
              <p:cNvSpPr>
                <a:spLocks noChangeArrowheads="1"/>
              </p:cNvSpPr>
              <p:nvPr/>
            </p:nvSpPr>
            <p:spPr bwMode="auto">
              <a:xfrm flipH="1">
                <a:off x="5385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6" name="Group 77"/>
            <p:cNvGrpSpPr>
              <a:grpSpLocks/>
            </p:cNvGrpSpPr>
            <p:nvPr/>
          </p:nvGrpSpPr>
          <p:grpSpPr bwMode="auto">
            <a:xfrm>
              <a:off x="5497" y="4"/>
              <a:ext cx="276" cy="4304"/>
              <a:chOff x="5497" y="4"/>
              <a:chExt cx="276" cy="4304"/>
            </a:xfrm>
          </p:grpSpPr>
          <p:sp>
            <p:nvSpPr>
              <p:cNvPr id="83" name="Rectangle 44"/>
              <p:cNvSpPr>
                <a:spLocks noChangeArrowheads="1"/>
              </p:cNvSpPr>
              <p:nvPr/>
            </p:nvSpPr>
            <p:spPr bwMode="auto">
              <a:xfrm>
                <a:off x="5522" y="4"/>
                <a:ext cx="226" cy="276"/>
              </a:xfrm>
              <a:prstGeom prst="rect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4" name="AutoShape 45"/>
              <p:cNvSpPr>
                <a:spLocks noChangeArrowheads="1"/>
              </p:cNvSpPr>
              <p:nvPr/>
            </p:nvSpPr>
            <p:spPr bwMode="auto">
              <a:xfrm rot="5400000" flipH="1">
                <a:off x="5522" y="22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bg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5" name="AutoShape 46"/>
              <p:cNvSpPr>
                <a:spLocks noChangeArrowheads="1"/>
              </p:cNvSpPr>
              <p:nvPr/>
            </p:nvSpPr>
            <p:spPr bwMode="auto">
              <a:xfrm rot="-5400000">
                <a:off x="5522" y="158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6" name="AutoShape 47"/>
              <p:cNvSpPr>
                <a:spLocks noChangeArrowheads="1"/>
              </p:cNvSpPr>
              <p:nvPr/>
            </p:nvSpPr>
            <p:spPr bwMode="auto">
              <a:xfrm rot="5400000" flipH="1">
                <a:off x="5522" y="293"/>
                <a:ext cx="226" cy="274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7" name="AutoShape 48"/>
              <p:cNvSpPr>
                <a:spLocks noChangeArrowheads="1"/>
              </p:cNvSpPr>
              <p:nvPr/>
            </p:nvSpPr>
            <p:spPr bwMode="auto">
              <a:xfrm rot="-5400000">
                <a:off x="5522" y="434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8" name="AutoShape 49"/>
              <p:cNvSpPr>
                <a:spLocks noChangeArrowheads="1"/>
              </p:cNvSpPr>
              <p:nvPr/>
            </p:nvSpPr>
            <p:spPr bwMode="auto">
              <a:xfrm rot="5400000" flipH="1">
                <a:off x="5522" y="566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9" name="AutoShape 50"/>
              <p:cNvSpPr>
                <a:spLocks noChangeArrowheads="1"/>
              </p:cNvSpPr>
              <p:nvPr/>
            </p:nvSpPr>
            <p:spPr bwMode="auto">
              <a:xfrm rot="-5400000">
                <a:off x="5522" y="701"/>
                <a:ext cx="226" cy="274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0" name="AutoShape 51"/>
              <p:cNvSpPr>
                <a:spLocks noChangeArrowheads="1"/>
              </p:cNvSpPr>
              <p:nvPr/>
            </p:nvSpPr>
            <p:spPr bwMode="auto">
              <a:xfrm rot="5400000" flipH="1">
                <a:off x="5522" y="834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1" name="AutoShape 52"/>
              <p:cNvSpPr>
                <a:spLocks noChangeArrowheads="1"/>
              </p:cNvSpPr>
              <p:nvPr/>
            </p:nvSpPr>
            <p:spPr bwMode="auto">
              <a:xfrm rot="-5400000">
                <a:off x="5522" y="966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tx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2" name="AutoShape 53"/>
              <p:cNvSpPr>
                <a:spLocks noChangeArrowheads="1"/>
              </p:cNvSpPr>
              <p:nvPr/>
            </p:nvSpPr>
            <p:spPr bwMode="auto">
              <a:xfrm rot="5400000" flipH="1">
                <a:off x="5522" y="1098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3" name="AutoShape 54"/>
              <p:cNvSpPr>
                <a:spLocks noChangeArrowheads="1"/>
              </p:cNvSpPr>
              <p:nvPr/>
            </p:nvSpPr>
            <p:spPr bwMode="auto">
              <a:xfrm rot="-5400000">
                <a:off x="5522" y="1233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bg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4" name="AutoShape 55"/>
              <p:cNvSpPr>
                <a:spLocks noChangeArrowheads="1"/>
              </p:cNvSpPr>
              <p:nvPr/>
            </p:nvSpPr>
            <p:spPr bwMode="auto">
              <a:xfrm rot="5400000" flipH="1">
                <a:off x="5522" y="1365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5" name="AutoShape 56"/>
              <p:cNvSpPr>
                <a:spLocks noChangeArrowheads="1"/>
              </p:cNvSpPr>
              <p:nvPr/>
            </p:nvSpPr>
            <p:spPr bwMode="auto">
              <a:xfrm rot="-5400000">
                <a:off x="5522" y="1498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6" name="AutoShape 57"/>
              <p:cNvSpPr>
                <a:spLocks noChangeArrowheads="1"/>
              </p:cNvSpPr>
              <p:nvPr/>
            </p:nvSpPr>
            <p:spPr bwMode="auto">
              <a:xfrm rot="5400000" flipH="1">
                <a:off x="5522" y="1632"/>
                <a:ext cx="226" cy="274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7" name="AutoShape 58"/>
              <p:cNvSpPr>
                <a:spLocks noChangeArrowheads="1"/>
              </p:cNvSpPr>
              <p:nvPr/>
            </p:nvSpPr>
            <p:spPr bwMode="auto">
              <a:xfrm rot="-5400000">
                <a:off x="5522" y="1765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8" name="AutoShape 59"/>
              <p:cNvSpPr>
                <a:spLocks noChangeArrowheads="1"/>
              </p:cNvSpPr>
              <p:nvPr/>
            </p:nvSpPr>
            <p:spPr bwMode="auto">
              <a:xfrm rot="5400000" flipH="1">
                <a:off x="5522" y="1898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9" name="AutoShape 60"/>
              <p:cNvSpPr>
                <a:spLocks noChangeArrowheads="1"/>
              </p:cNvSpPr>
              <p:nvPr/>
            </p:nvSpPr>
            <p:spPr bwMode="auto">
              <a:xfrm rot="-5400000">
                <a:off x="5522" y="2032"/>
                <a:ext cx="226" cy="274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0" name="AutoShape 61"/>
              <p:cNvSpPr>
                <a:spLocks noChangeArrowheads="1"/>
              </p:cNvSpPr>
              <p:nvPr/>
            </p:nvSpPr>
            <p:spPr bwMode="auto">
              <a:xfrm rot="5400000" flipH="1">
                <a:off x="5522" y="2164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1" name="AutoShape 62"/>
              <p:cNvSpPr>
                <a:spLocks noChangeArrowheads="1"/>
              </p:cNvSpPr>
              <p:nvPr/>
            </p:nvSpPr>
            <p:spPr bwMode="auto">
              <a:xfrm rot="-5400000">
                <a:off x="5522" y="2297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bg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2" name="AutoShape 63"/>
              <p:cNvSpPr>
                <a:spLocks noChangeArrowheads="1"/>
              </p:cNvSpPr>
              <p:nvPr/>
            </p:nvSpPr>
            <p:spPr bwMode="auto">
              <a:xfrm rot="5400000" flipH="1">
                <a:off x="5522" y="2431"/>
                <a:ext cx="226" cy="274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3" name="AutoShape 64"/>
              <p:cNvSpPr>
                <a:spLocks noChangeArrowheads="1"/>
              </p:cNvSpPr>
              <p:nvPr/>
            </p:nvSpPr>
            <p:spPr bwMode="auto">
              <a:xfrm rot="-5400000">
                <a:off x="5522" y="2564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4" name="AutoShape 65"/>
              <p:cNvSpPr>
                <a:spLocks noChangeArrowheads="1"/>
              </p:cNvSpPr>
              <p:nvPr/>
            </p:nvSpPr>
            <p:spPr bwMode="auto">
              <a:xfrm rot="5400000" flipH="1">
                <a:off x="5522" y="2697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5" name="AutoShape 66"/>
              <p:cNvSpPr>
                <a:spLocks noChangeArrowheads="1"/>
              </p:cNvSpPr>
              <p:nvPr/>
            </p:nvSpPr>
            <p:spPr bwMode="auto">
              <a:xfrm rot="-5400000">
                <a:off x="5522" y="2829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6" name="AutoShape 67"/>
              <p:cNvSpPr>
                <a:spLocks noChangeArrowheads="1"/>
              </p:cNvSpPr>
              <p:nvPr/>
            </p:nvSpPr>
            <p:spPr bwMode="auto">
              <a:xfrm rot="5400000" flipH="1">
                <a:off x="5522" y="2963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7" name="AutoShape 68"/>
              <p:cNvSpPr>
                <a:spLocks noChangeArrowheads="1"/>
              </p:cNvSpPr>
              <p:nvPr/>
            </p:nvSpPr>
            <p:spPr bwMode="auto">
              <a:xfrm rot="-5400000">
                <a:off x="5522" y="3096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8" name="AutoShape 69"/>
              <p:cNvSpPr>
                <a:spLocks noChangeArrowheads="1"/>
              </p:cNvSpPr>
              <p:nvPr/>
            </p:nvSpPr>
            <p:spPr bwMode="auto">
              <a:xfrm rot="5400000" flipH="1">
                <a:off x="5522" y="3228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tx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9" name="AutoShape 70"/>
              <p:cNvSpPr>
                <a:spLocks noChangeArrowheads="1"/>
              </p:cNvSpPr>
              <p:nvPr/>
            </p:nvSpPr>
            <p:spPr bwMode="auto">
              <a:xfrm rot="-5400000">
                <a:off x="5522" y="3363"/>
                <a:ext cx="226" cy="274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0" name="Rectangle 71"/>
              <p:cNvSpPr>
                <a:spLocks noChangeArrowheads="1"/>
              </p:cNvSpPr>
              <p:nvPr/>
            </p:nvSpPr>
            <p:spPr bwMode="auto">
              <a:xfrm>
                <a:off x="5522" y="4032"/>
                <a:ext cx="226" cy="276"/>
              </a:xfrm>
              <a:prstGeom prst="rect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1" name="AutoShape 72"/>
              <p:cNvSpPr>
                <a:spLocks noChangeArrowheads="1"/>
              </p:cNvSpPr>
              <p:nvPr/>
            </p:nvSpPr>
            <p:spPr bwMode="auto">
              <a:xfrm rot="5400000" flipH="1">
                <a:off x="5522" y="3496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2" name="AutoShape 73"/>
              <p:cNvSpPr>
                <a:spLocks noChangeArrowheads="1"/>
              </p:cNvSpPr>
              <p:nvPr/>
            </p:nvSpPr>
            <p:spPr bwMode="auto">
              <a:xfrm rot="-5400000">
                <a:off x="5522" y="3628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3" name="AutoShape 74"/>
              <p:cNvSpPr>
                <a:spLocks noChangeArrowheads="1"/>
              </p:cNvSpPr>
              <p:nvPr/>
            </p:nvSpPr>
            <p:spPr bwMode="auto">
              <a:xfrm rot="5400000" flipH="1">
                <a:off x="5522" y="3765"/>
                <a:ext cx="226" cy="274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4" name="AutoShape 75"/>
              <p:cNvSpPr>
                <a:spLocks noChangeArrowheads="1"/>
              </p:cNvSpPr>
              <p:nvPr/>
            </p:nvSpPr>
            <p:spPr bwMode="auto">
              <a:xfrm rot="-5400000">
                <a:off x="5522" y="3897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5" name="AutoShape 76"/>
              <p:cNvSpPr>
                <a:spLocks noChangeArrowheads="1"/>
              </p:cNvSpPr>
              <p:nvPr/>
            </p:nvSpPr>
            <p:spPr bwMode="auto">
              <a:xfrm rot="5400000" flipH="1">
                <a:off x="5522" y="4032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" name="Group 119"/>
            <p:cNvGrpSpPr>
              <a:grpSpLocks/>
            </p:cNvGrpSpPr>
            <p:nvPr/>
          </p:nvGrpSpPr>
          <p:grpSpPr bwMode="auto">
            <a:xfrm>
              <a:off x="23" y="4083"/>
              <a:ext cx="5504" cy="226"/>
              <a:chOff x="23" y="4083"/>
              <a:chExt cx="5504" cy="226"/>
            </a:xfrm>
          </p:grpSpPr>
          <p:sp>
            <p:nvSpPr>
              <p:cNvPr id="42" name="AutoShape 78"/>
              <p:cNvSpPr>
                <a:spLocks noChangeArrowheads="1"/>
              </p:cNvSpPr>
              <p:nvPr/>
            </p:nvSpPr>
            <p:spPr bwMode="auto">
              <a:xfrm rot="10800000">
                <a:off x="5383" y="4084"/>
                <a:ext cx="137" cy="224"/>
              </a:xfrm>
              <a:prstGeom prst="rtTriangle">
                <a:avLst/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3" name="AutoShape 79"/>
              <p:cNvSpPr>
                <a:spLocks noChangeArrowheads="1"/>
              </p:cNvSpPr>
              <p:nvPr/>
            </p:nvSpPr>
            <p:spPr bwMode="auto">
              <a:xfrm flipH="1">
                <a:off x="5249" y="4084"/>
                <a:ext cx="278" cy="225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4" name="AutoShape 80"/>
              <p:cNvSpPr>
                <a:spLocks noChangeArrowheads="1"/>
              </p:cNvSpPr>
              <p:nvPr/>
            </p:nvSpPr>
            <p:spPr bwMode="auto">
              <a:xfrm rot="10800000">
                <a:off x="5116" y="4083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5" name="AutoShape 81"/>
              <p:cNvSpPr>
                <a:spLocks noChangeArrowheads="1"/>
              </p:cNvSpPr>
              <p:nvPr/>
            </p:nvSpPr>
            <p:spPr bwMode="auto">
              <a:xfrm flipH="1">
                <a:off x="4985" y="4084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6" name="AutoShape 82"/>
              <p:cNvSpPr>
                <a:spLocks noChangeArrowheads="1"/>
              </p:cNvSpPr>
              <p:nvPr/>
            </p:nvSpPr>
            <p:spPr bwMode="auto">
              <a:xfrm rot="10800000">
                <a:off x="4850" y="4083"/>
                <a:ext cx="278" cy="225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7" name="AutoShape 83"/>
              <p:cNvSpPr>
                <a:spLocks noChangeArrowheads="1"/>
              </p:cNvSpPr>
              <p:nvPr/>
            </p:nvSpPr>
            <p:spPr bwMode="auto">
              <a:xfrm flipH="1">
                <a:off x="4709" y="4084"/>
                <a:ext cx="277" cy="225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8" name="AutoShape 84"/>
              <p:cNvSpPr>
                <a:spLocks noChangeArrowheads="1"/>
              </p:cNvSpPr>
              <p:nvPr/>
            </p:nvSpPr>
            <p:spPr bwMode="auto">
              <a:xfrm rot="10800000" flipH="1">
                <a:off x="4570" y="4083"/>
                <a:ext cx="273" cy="225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9" name="AutoShape 85"/>
              <p:cNvSpPr>
                <a:spLocks noChangeArrowheads="1"/>
              </p:cNvSpPr>
              <p:nvPr/>
            </p:nvSpPr>
            <p:spPr bwMode="auto">
              <a:xfrm>
                <a:off x="4437" y="4084"/>
                <a:ext cx="277" cy="225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0" name="AutoShape 86"/>
              <p:cNvSpPr>
                <a:spLocks noChangeArrowheads="1"/>
              </p:cNvSpPr>
              <p:nvPr/>
            </p:nvSpPr>
            <p:spPr bwMode="auto">
              <a:xfrm rot="10800000" flipH="1">
                <a:off x="4302" y="4083"/>
                <a:ext cx="277" cy="225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1" name="AutoShape 87"/>
              <p:cNvSpPr>
                <a:spLocks noChangeArrowheads="1"/>
              </p:cNvSpPr>
              <p:nvPr/>
            </p:nvSpPr>
            <p:spPr bwMode="auto">
              <a:xfrm>
                <a:off x="4169" y="4084"/>
                <a:ext cx="275" cy="225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2" name="AutoShape 88"/>
              <p:cNvSpPr>
                <a:spLocks noChangeArrowheads="1"/>
              </p:cNvSpPr>
              <p:nvPr/>
            </p:nvSpPr>
            <p:spPr bwMode="auto">
              <a:xfrm rot="10800000" flipH="1">
                <a:off x="4037" y="4083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3" name="AutoShape 89"/>
              <p:cNvSpPr>
                <a:spLocks noChangeArrowheads="1"/>
              </p:cNvSpPr>
              <p:nvPr/>
            </p:nvSpPr>
            <p:spPr bwMode="auto">
              <a:xfrm>
                <a:off x="3903" y="4084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chemeClr val="bg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4" name="AutoShape 90"/>
              <p:cNvSpPr>
                <a:spLocks noChangeArrowheads="1"/>
              </p:cNvSpPr>
              <p:nvPr/>
            </p:nvSpPr>
            <p:spPr bwMode="auto">
              <a:xfrm rot="10800000" flipH="1">
                <a:off x="3771" y="4083"/>
                <a:ext cx="275" cy="225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5" name="AutoShape 91"/>
              <p:cNvSpPr>
                <a:spLocks noChangeArrowheads="1"/>
              </p:cNvSpPr>
              <p:nvPr/>
            </p:nvSpPr>
            <p:spPr bwMode="auto">
              <a:xfrm>
                <a:off x="3637" y="4084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6" name="AutoShape 92"/>
              <p:cNvSpPr>
                <a:spLocks noChangeArrowheads="1"/>
              </p:cNvSpPr>
              <p:nvPr/>
            </p:nvSpPr>
            <p:spPr bwMode="auto">
              <a:xfrm rot="10800000" flipH="1">
                <a:off x="3505" y="4083"/>
                <a:ext cx="275" cy="225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7" name="AutoShape 93"/>
              <p:cNvSpPr>
                <a:spLocks noChangeArrowheads="1"/>
              </p:cNvSpPr>
              <p:nvPr/>
            </p:nvSpPr>
            <p:spPr bwMode="auto">
              <a:xfrm>
                <a:off x="3373" y="4084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8" name="AutoShape 94"/>
              <p:cNvSpPr>
                <a:spLocks noChangeArrowheads="1"/>
              </p:cNvSpPr>
              <p:nvPr/>
            </p:nvSpPr>
            <p:spPr bwMode="auto">
              <a:xfrm rot="10800000" flipH="1">
                <a:off x="3238" y="4083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chemeClr val="tx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9" name="AutoShape 95"/>
              <p:cNvSpPr>
                <a:spLocks noChangeArrowheads="1"/>
              </p:cNvSpPr>
              <p:nvPr/>
            </p:nvSpPr>
            <p:spPr bwMode="auto">
              <a:xfrm>
                <a:off x="3106" y="4084"/>
                <a:ext cx="275" cy="225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0" name="AutoShape 96"/>
              <p:cNvSpPr>
                <a:spLocks noChangeArrowheads="1"/>
              </p:cNvSpPr>
              <p:nvPr/>
            </p:nvSpPr>
            <p:spPr bwMode="auto">
              <a:xfrm rot="10800000" flipH="1">
                <a:off x="2972" y="4083"/>
                <a:ext cx="277" cy="225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1" name="AutoShape 97"/>
              <p:cNvSpPr>
                <a:spLocks noChangeArrowheads="1"/>
              </p:cNvSpPr>
              <p:nvPr/>
            </p:nvSpPr>
            <p:spPr bwMode="auto">
              <a:xfrm>
                <a:off x="2842" y="4084"/>
                <a:ext cx="273" cy="225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2" name="AutoShape 98"/>
              <p:cNvSpPr>
                <a:spLocks noChangeArrowheads="1"/>
              </p:cNvSpPr>
              <p:nvPr/>
            </p:nvSpPr>
            <p:spPr bwMode="auto">
              <a:xfrm rot="10800000" flipH="1">
                <a:off x="2707" y="4083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chemeClr val="bg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3" name="AutoShape 99"/>
              <p:cNvSpPr>
                <a:spLocks noChangeArrowheads="1"/>
              </p:cNvSpPr>
              <p:nvPr/>
            </p:nvSpPr>
            <p:spPr bwMode="auto">
              <a:xfrm>
                <a:off x="2574" y="4084"/>
                <a:ext cx="277" cy="225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4" name="AutoShape 100"/>
              <p:cNvSpPr>
                <a:spLocks noChangeArrowheads="1"/>
              </p:cNvSpPr>
              <p:nvPr/>
            </p:nvSpPr>
            <p:spPr bwMode="auto">
              <a:xfrm rot="10800000" flipH="1">
                <a:off x="2441" y="4083"/>
                <a:ext cx="273" cy="225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5" name="AutoShape 101"/>
              <p:cNvSpPr>
                <a:spLocks noChangeArrowheads="1"/>
              </p:cNvSpPr>
              <p:nvPr/>
            </p:nvSpPr>
            <p:spPr bwMode="auto">
              <a:xfrm>
                <a:off x="2308" y="4084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6" name="AutoShape 102"/>
              <p:cNvSpPr>
                <a:spLocks noChangeArrowheads="1"/>
              </p:cNvSpPr>
              <p:nvPr/>
            </p:nvSpPr>
            <p:spPr bwMode="auto">
              <a:xfrm rot="10800000" flipH="1">
                <a:off x="2173" y="4083"/>
                <a:ext cx="277" cy="225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7" name="AutoShape 103"/>
              <p:cNvSpPr>
                <a:spLocks noChangeArrowheads="1"/>
              </p:cNvSpPr>
              <p:nvPr/>
            </p:nvSpPr>
            <p:spPr bwMode="auto">
              <a:xfrm>
                <a:off x="2042" y="4084"/>
                <a:ext cx="273" cy="225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8" name="AutoShape 104"/>
              <p:cNvSpPr>
                <a:spLocks noChangeArrowheads="1"/>
              </p:cNvSpPr>
              <p:nvPr/>
            </p:nvSpPr>
            <p:spPr bwMode="auto">
              <a:xfrm rot="10800000" flipH="1">
                <a:off x="1908" y="4083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9" name="AutoShape 105"/>
              <p:cNvSpPr>
                <a:spLocks noChangeArrowheads="1"/>
              </p:cNvSpPr>
              <p:nvPr/>
            </p:nvSpPr>
            <p:spPr bwMode="auto">
              <a:xfrm>
                <a:off x="1776" y="4084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0" name="AutoShape 106"/>
              <p:cNvSpPr>
                <a:spLocks noChangeArrowheads="1"/>
              </p:cNvSpPr>
              <p:nvPr/>
            </p:nvSpPr>
            <p:spPr bwMode="auto">
              <a:xfrm rot="10800000" flipH="1">
                <a:off x="1643" y="4083"/>
                <a:ext cx="274" cy="225"/>
              </a:xfrm>
              <a:prstGeom prst="triangle">
                <a:avLst>
                  <a:gd name="adj" fmla="val 49995"/>
                </a:avLst>
              </a:prstGeom>
              <a:solidFill>
                <a:schemeClr val="bg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1" name="AutoShape 107"/>
              <p:cNvSpPr>
                <a:spLocks noChangeArrowheads="1"/>
              </p:cNvSpPr>
              <p:nvPr/>
            </p:nvSpPr>
            <p:spPr bwMode="auto">
              <a:xfrm>
                <a:off x="1509" y="4084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2" name="AutoShape 108"/>
              <p:cNvSpPr>
                <a:spLocks noChangeArrowheads="1"/>
              </p:cNvSpPr>
              <p:nvPr/>
            </p:nvSpPr>
            <p:spPr bwMode="auto">
              <a:xfrm rot="10800000" flipH="1">
                <a:off x="1376" y="4083"/>
                <a:ext cx="275" cy="225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3" name="AutoShape 109"/>
              <p:cNvSpPr>
                <a:spLocks noChangeArrowheads="1"/>
              </p:cNvSpPr>
              <p:nvPr/>
            </p:nvSpPr>
            <p:spPr bwMode="auto">
              <a:xfrm>
                <a:off x="1243" y="4084"/>
                <a:ext cx="275" cy="225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4" name="AutoShape 110"/>
              <p:cNvSpPr>
                <a:spLocks noChangeArrowheads="1"/>
              </p:cNvSpPr>
              <p:nvPr/>
            </p:nvSpPr>
            <p:spPr bwMode="auto">
              <a:xfrm rot="10800000" flipH="1">
                <a:off x="1109" y="4083"/>
                <a:ext cx="275" cy="225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5" name="AutoShape 111"/>
              <p:cNvSpPr>
                <a:spLocks noChangeArrowheads="1"/>
              </p:cNvSpPr>
              <p:nvPr/>
            </p:nvSpPr>
            <p:spPr bwMode="auto">
              <a:xfrm>
                <a:off x="978" y="4084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" name="AutoShape 112"/>
              <p:cNvSpPr>
                <a:spLocks noChangeArrowheads="1"/>
              </p:cNvSpPr>
              <p:nvPr/>
            </p:nvSpPr>
            <p:spPr bwMode="auto">
              <a:xfrm rot="10800000" flipH="1">
                <a:off x="843" y="4083"/>
                <a:ext cx="277" cy="225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" name="AutoShape 113"/>
              <p:cNvSpPr>
                <a:spLocks noChangeArrowheads="1"/>
              </p:cNvSpPr>
              <p:nvPr/>
            </p:nvSpPr>
            <p:spPr bwMode="auto">
              <a:xfrm>
                <a:off x="711" y="4084"/>
                <a:ext cx="275" cy="225"/>
              </a:xfrm>
              <a:prstGeom prst="triangle">
                <a:avLst>
                  <a:gd name="adj" fmla="val 49995"/>
                </a:avLst>
              </a:prstGeom>
              <a:solidFill>
                <a:schemeClr val="tx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" name="AutoShape 114"/>
              <p:cNvSpPr>
                <a:spLocks noChangeArrowheads="1"/>
              </p:cNvSpPr>
              <p:nvPr/>
            </p:nvSpPr>
            <p:spPr bwMode="auto">
              <a:xfrm rot="10800000" flipH="1">
                <a:off x="578" y="4083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" name="AutoShape 115"/>
              <p:cNvSpPr>
                <a:spLocks noChangeArrowheads="1"/>
              </p:cNvSpPr>
              <p:nvPr/>
            </p:nvSpPr>
            <p:spPr bwMode="auto">
              <a:xfrm>
                <a:off x="444" y="4084"/>
                <a:ext cx="277" cy="225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0" name="AutoShape 116"/>
              <p:cNvSpPr>
                <a:spLocks noChangeArrowheads="1"/>
              </p:cNvSpPr>
              <p:nvPr/>
            </p:nvSpPr>
            <p:spPr bwMode="auto">
              <a:xfrm rot="10800000" flipH="1">
                <a:off x="299" y="4083"/>
                <a:ext cx="277" cy="225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1" name="AutoShape 117"/>
              <p:cNvSpPr>
                <a:spLocks noChangeArrowheads="1"/>
              </p:cNvSpPr>
              <p:nvPr/>
            </p:nvSpPr>
            <p:spPr bwMode="auto">
              <a:xfrm>
                <a:off x="166" y="4084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2" name="AutoShape 118"/>
              <p:cNvSpPr>
                <a:spLocks noChangeArrowheads="1"/>
              </p:cNvSpPr>
              <p:nvPr/>
            </p:nvSpPr>
            <p:spPr bwMode="auto">
              <a:xfrm rot="10800000" flipH="1">
                <a:off x="23" y="4083"/>
                <a:ext cx="275" cy="225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8" name="Group 153"/>
            <p:cNvGrpSpPr>
              <a:grpSpLocks/>
            </p:cNvGrpSpPr>
            <p:nvPr/>
          </p:nvGrpSpPr>
          <p:grpSpPr bwMode="auto">
            <a:xfrm>
              <a:off x="-19" y="4"/>
              <a:ext cx="276" cy="4304"/>
              <a:chOff x="-19" y="4"/>
              <a:chExt cx="276" cy="4304"/>
            </a:xfrm>
          </p:grpSpPr>
          <p:sp>
            <p:nvSpPr>
              <p:cNvPr id="9" name="Rectangle 120"/>
              <p:cNvSpPr>
                <a:spLocks noChangeArrowheads="1"/>
              </p:cNvSpPr>
              <p:nvPr/>
            </p:nvSpPr>
            <p:spPr bwMode="auto">
              <a:xfrm>
                <a:off x="4" y="4032"/>
                <a:ext cx="230" cy="276"/>
              </a:xfrm>
              <a:prstGeom prst="rect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" name="AutoShape 121"/>
              <p:cNvSpPr>
                <a:spLocks noChangeArrowheads="1"/>
              </p:cNvSpPr>
              <p:nvPr/>
            </p:nvSpPr>
            <p:spPr bwMode="auto">
              <a:xfrm rot="-5400000">
                <a:off x="4" y="4012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" name="AutoShape 122"/>
              <p:cNvSpPr>
                <a:spLocks noChangeArrowheads="1"/>
              </p:cNvSpPr>
              <p:nvPr/>
            </p:nvSpPr>
            <p:spPr bwMode="auto">
              <a:xfrm rot="5400000" flipH="1">
                <a:off x="4" y="3880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" name="AutoShape 123"/>
              <p:cNvSpPr>
                <a:spLocks noChangeArrowheads="1"/>
              </p:cNvSpPr>
              <p:nvPr/>
            </p:nvSpPr>
            <p:spPr bwMode="auto">
              <a:xfrm rot="-5400000">
                <a:off x="4" y="3747"/>
                <a:ext cx="230" cy="274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" name="AutoShape 124"/>
              <p:cNvSpPr>
                <a:spLocks noChangeArrowheads="1"/>
              </p:cNvSpPr>
              <p:nvPr/>
            </p:nvSpPr>
            <p:spPr bwMode="auto">
              <a:xfrm rot="5400000" flipH="1">
                <a:off x="4" y="3612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" name="AutoShape 125"/>
              <p:cNvSpPr>
                <a:spLocks noChangeArrowheads="1"/>
              </p:cNvSpPr>
              <p:nvPr/>
            </p:nvSpPr>
            <p:spPr bwMode="auto">
              <a:xfrm rot="-5400000">
                <a:off x="4" y="3480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" name="AutoShape 126"/>
              <p:cNvSpPr>
                <a:spLocks noChangeArrowheads="1"/>
              </p:cNvSpPr>
              <p:nvPr/>
            </p:nvSpPr>
            <p:spPr bwMode="auto">
              <a:xfrm rot="5400000" flipH="1">
                <a:off x="4" y="3348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vert="eaVert" wrap="none" lIns="92075" tIns="46038" rIns="92075" bIns="46038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GB" altLang="en-US" sz="2400" smtClean="0">
                    <a:solidFill>
                      <a:srgbClr val="FFFFFF"/>
                    </a:solidFill>
                    <a:latin typeface="Times New Roman" pitchFamily="18" charset="0"/>
                  </a:rPr>
                  <a:t> </a:t>
                </a:r>
              </a:p>
            </p:txBody>
          </p:sp>
          <p:sp>
            <p:nvSpPr>
              <p:cNvPr id="16" name="AutoShape 127"/>
              <p:cNvSpPr>
                <a:spLocks noChangeArrowheads="1"/>
              </p:cNvSpPr>
              <p:nvPr/>
            </p:nvSpPr>
            <p:spPr bwMode="auto">
              <a:xfrm rot="-5400000">
                <a:off x="4" y="3213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" name="AutoShape 128"/>
              <p:cNvSpPr>
                <a:spLocks noChangeArrowheads="1"/>
              </p:cNvSpPr>
              <p:nvPr/>
            </p:nvSpPr>
            <p:spPr bwMode="auto">
              <a:xfrm rot="5400000" flipH="1">
                <a:off x="4" y="3080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" name="AutoShape 129"/>
              <p:cNvSpPr>
                <a:spLocks noChangeArrowheads="1"/>
              </p:cNvSpPr>
              <p:nvPr/>
            </p:nvSpPr>
            <p:spPr bwMode="auto">
              <a:xfrm rot="-5400000">
                <a:off x="4" y="2948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bg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" name="AutoShape 130"/>
              <p:cNvSpPr>
                <a:spLocks noChangeArrowheads="1"/>
              </p:cNvSpPr>
              <p:nvPr/>
            </p:nvSpPr>
            <p:spPr bwMode="auto">
              <a:xfrm rot="5400000" flipH="1">
                <a:off x="4" y="2813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" name="AutoShape 131"/>
              <p:cNvSpPr>
                <a:spLocks noChangeArrowheads="1"/>
              </p:cNvSpPr>
              <p:nvPr/>
            </p:nvSpPr>
            <p:spPr bwMode="auto">
              <a:xfrm rot="-5400000">
                <a:off x="4" y="2681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" name="AutoShape 132"/>
              <p:cNvSpPr>
                <a:spLocks noChangeArrowheads="1"/>
              </p:cNvSpPr>
              <p:nvPr/>
            </p:nvSpPr>
            <p:spPr bwMode="auto">
              <a:xfrm rot="5400000" flipH="1">
                <a:off x="4" y="2549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" name="AutoShape 133"/>
              <p:cNvSpPr>
                <a:spLocks noChangeArrowheads="1"/>
              </p:cNvSpPr>
              <p:nvPr/>
            </p:nvSpPr>
            <p:spPr bwMode="auto">
              <a:xfrm rot="-5400000">
                <a:off x="4" y="2416"/>
                <a:ext cx="230" cy="274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" name="AutoShape 134"/>
              <p:cNvSpPr>
                <a:spLocks noChangeArrowheads="1"/>
              </p:cNvSpPr>
              <p:nvPr/>
            </p:nvSpPr>
            <p:spPr bwMode="auto">
              <a:xfrm rot="5400000" flipH="1">
                <a:off x="4" y="2281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" name="AutoShape 135"/>
              <p:cNvSpPr>
                <a:spLocks noChangeArrowheads="1"/>
              </p:cNvSpPr>
              <p:nvPr/>
            </p:nvSpPr>
            <p:spPr bwMode="auto">
              <a:xfrm rot="-5400000">
                <a:off x="4" y="2149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" name="AutoShape 136"/>
              <p:cNvSpPr>
                <a:spLocks noChangeArrowheads="1"/>
              </p:cNvSpPr>
              <p:nvPr/>
            </p:nvSpPr>
            <p:spPr bwMode="auto">
              <a:xfrm rot="5400000" flipH="1">
                <a:off x="4" y="2016"/>
                <a:ext cx="230" cy="274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" name="AutoShape 137"/>
              <p:cNvSpPr>
                <a:spLocks noChangeArrowheads="1"/>
              </p:cNvSpPr>
              <p:nvPr/>
            </p:nvSpPr>
            <p:spPr bwMode="auto">
              <a:xfrm rot="-5400000">
                <a:off x="4" y="1882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bg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" name="AutoShape 138"/>
              <p:cNvSpPr>
                <a:spLocks noChangeArrowheads="1"/>
              </p:cNvSpPr>
              <p:nvPr/>
            </p:nvSpPr>
            <p:spPr bwMode="auto">
              <a:xfrm rot="5400000" flipH="1">
                <a:off x="4" y="1749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" name="AutoShape 139"/>
              <p:cNvSpPr>
                <a:spLocks noChangeArrowheads="1"/>
              </p:cNvSpPr>
              <p:nvPr/>
            </p:nvSpPr>
            <p:spPr bwMode="auto">
              <a:xfrm rot="-5400000">
                <a:off x="4" y="1617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tx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" name="AutoShape 140"/>
              <p:cNvSpPr>
                <a:spLocks noChangeArrowheads="1"/>
              </p:cNvSpPr>
              <p:nvPr/>
            </p:nvSpPr>
            <p:spPr bwMode="auto">
              <a:xfrm rot="5400000" flipH="1">
                <a:off x="4" y="1483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" name="AutoShape 141"/>
              <p:cNvSpPr>
                <a:spLocks noChangeArrowheads="1"/>
              </p:cNvSpPr>
              <p:nvPr/>
            </p:nvSpPr>
            <p:spPr bwMode="auto">
              <a:xfrm rot="-5400000">
                <a:off x="4" y="1350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" name="AutoShape 142"/>
              <p:cNvSpPr>
                <a:spLocks noChangeArrowheads="1"/>
              </p:cNvSpPr>
              <p:nvPr/>
            </p:nvSpPr>
            <p:spPr bwMode="auto">
              <a:xfrm rot="5400000" flipH="1">
                <a:off x="4" y="1217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" name="AutoShape 143"/>
              <p:cNvSpPr>
                <a:spLocks noChangeArrowheads="1"/>
              </p:cNvSpPr>
              <p:nvPr/>
            </p:nvSpPr>
            <p:spPr bwMode="auto">
              <a:xfrm rot="-5400000">
                <a:off x="4" y="1085"/>
                <a:ext cx="230" cy="274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" name="AutoShape 144"/>
              <p:cNvSpPr>
                <a:spLocks noChangeArrowheads="1"/>
              </p:cNvSpPr>
              <p:nvPr/>
            </p:nvSpPr>
            <p:spPr bwMode="auto">
              <a:xfrm rot="5400000" flipH="1">
                <a:off x="4" y="951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4" name="AutoShape 145"/>
              <p:cNvSpPr>
                <a:spLocks noChangeArrowheads="1"/>
              </p:cNvSpPr>
              <p:nvPr/>
            </p:nvSpPr>
            <p:spPr bwMode="auto">
              <a:xfrm rot="-5400000">
                <a:off x="4" y="818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5" name="AutoShape 146"/>
              <p:cNvSpPr>
                <a:spLocks noChangeArrowheads="1"/>
              </p:cNvSpPr>
              <p:nvPr/>
            </p:nvSpPr>
            <p:spPr bwMode="auto">
              <a:xfrm rot="5400000" flipH="1">
                <a:off x="4" y="687"/>
                <a:ext cx="230" cy="274"/>
              </a:xfrm>
              <a:prstGeom prst="triangle">
                <a:avLst>
                  <a:gd name="adj" fmla="val 49995"/>
                </a:avLst>
              </a:prstGeom>
              <a:solidFill>
                <a:schemeClr val="bg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6" name="AutoShape 147"/>
              <p:cNvSpPr>
                <a:spLocks noChangeArrowheads="1"/>
              </p:cNvSpPr>
              <p:nvPr/>
            </p:nvSpPr>
            <p:spPr bwMode="auto">
              <a:xfrm rot="-5400000">
                <a:off x="4" y="551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tx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7" name="AutoShape 148"/>
              <p:cNvSpPr>
                <a:spLocks noChangeArrowheads="1"/>
              </p:cNvSpPr>
              <p:nvPr/>
            </p:nvSpPr>
            <p:spPr bwMode="auto">
              <a:xfrm rot="5400000" flipH="1">
                <a:off x="4" y="421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8" name="AutoShape 149"/>
              <p:cNvSpPr>
                <a:spLocks noChangeArrowheads="1"/>
              </p:cNvSpPr>
              <p:nvPr/>
            </p:nvSpPr>
            <p:spPr bwMode="auto">
              <a:xfrm rot="-5400000">
                <a:off x="4" y="286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9" name="Rectangle 150"/>
              <p:cNvSpPr>
                <a:spLocks noChangeArrowheads="1"/>
              </p:cNvSpPr>
              <p:nvPr/>
            </p:nvSpPr>
            <p:spPr bwMode="auto">
              <a:xfrm>
                <a:off x="4" y="4"/>
                <a:ext cx="230" cy="276"/>
              </a:xfrm>
              <a:prstGeom prst="rect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0" name="AutoShape 151"/>
              <p:cNvSpPr>
                <a:spLocks noChangeArrowheads="1"/>
              </p:cNvSpPr>
              <p:nvPr/>
            </p:nvSpPr>
            <p:spPr bwMode="auto">
              <a:xfrm rot="5400000" flipH="1">
                <a:off x="4" y="147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1" name="AutoShape 152"/>
              <p:cNvSpPr>
                <a:spLocks noChangeArrowheads="1"/>
              </p:cNvSpPr>
              <p:nvPr/>
            </p:nvSpPr>
            <p:spPr bwMode="auto">
              <a:xfrm rot="-5400000">
                <a:off x="4" y="19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2203" name="Rectangle 155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altLang="en-US" noProof="0" smtClean="0"/>
              <a:t>Click to edit Master title style</a:t>
            </a:r>
          </a:p>
        </p:txBody>
      </p:sp>
      <p:sp>
        <p:nvSpPr>
          <p:cNvPr id="2204" name="Rectangle 15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altLang="en-US" noProof="0" smtClean="0"/>
              <a:t>Click to edit Master subtitle style</a:t>
            </a:r>
          </a:p>
        </p:txBody>
      </p:sp>
      <p:sp>
        <p:nvSpPr>
          <p:cNvPr id="157" name="Rectangle 157"/>
          <p:cNvSpPr>
            <a:spLocks noGrp="1" noChangeArrowheads="1"/>
          </p:cNvSpPr>
          <p:nvPr>
            <p:ph type="dt" sz="quarter" idx="10"/>
          </p:nvPr>
        </p:nvSpPr>
        <p:spPr>
          <a:xfrm>
            <a:off x="685800" y="6019800"/>
            <a:ext cx="1905000" cy="304800"/>
          </a:xfr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58" name="Rectangle 158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019800"/>
            <a:ext cx="2895600" cy="304800"/>
          </a:xfr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59" name="Rectangle 15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019800"/>
            <a:ext cx="1905000" cy="304800"/>
          </a:xfr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6138C534-2998-4986-B286-52BE2434504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10321003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819F8ACD-6075-4808-89AD-C5CDB9A713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25344009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D89B5733-E444-44E2-B509-E07572B3051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58784599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24208457-66D3-42FD-AC21-7F52AAC0D5E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30416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539745-4355-453B-8169-4D5E0A1B5063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8224940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F802A31D-90D4-4103-872F-3DAB1122F46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22964881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DCFF833B-F89A-439F-8784-7660682D3E2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61480543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48E6E5A1-154B-4E38-8E31-BE07304DC98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0640012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7EE2F11B-2E83-4F04-92C1-9245BA61D6C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61224088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A8E852B1-6065-4A86-B2A6-3B74D2B3D00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23555507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5203B751-AF8A-4A38-AD1A-A1068E2FF80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50031408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1942D7D0-2C0E-4A1B-8B2D-5ED799422B6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87161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1C5299-323B-4505-AD93-416A4FBFF868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570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4" y="27311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6631" indent="0">
              <a:buNone/>
              <a:defRPr sz="1200"/>
            </a:lvl2pPr>
            <a:lvl3pPr marL="913264" indent="0">
              <a:buNone/>
              <a:defRPr sz="1000"/>
            </a:lvl3pPr>
            <a:lvl4pPr marL="1369896" indent="0">
              <a:buNone/>
              <a:defRPr sz="900"/>
            </a:lvl4pPr>
            <a:lvl5pPr marL="1826526" indent="0">
              <a:buNone/>
              <a:defRPr sz="900"/>
            </a:lvl5pPr>
            <a:lvl6pPr marL="2283159" indent="0">
              <a:buNone/>
              <a:defRPr sz="900"/>
            </a:lvl6pPr>
            <a:lvl7pPr marL="2739790" indent="0">
              <a:buNone/>
              <a:defRPr sz="900"/>
            </a:lvl7pPr>
            <a:lvl8pPr marL="3196416" indent="0">
              <a:buNone/>
              <a:defRPr sz="900"/>
            </a:lvl8pPr>
            <a:lvl9pPr marL="3653052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73EA6A-E99B-443E-9240-01A34C75ECFE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7389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6631" indent="0">
              <a:buNone/>
              <a:defRPr sz="2800"/>
            </a:lvl2pPr>
            <a:lvl3pPr marL="913264" indent="0">
              <a:buNone/>
              <a:defRPr sz="2400"/>
            </a:lvl3pPr>
            <a:lvl4pPr marL="1369896" indent="0">
              <a:buNone/>
              <a:defRPr sz="2000"/>
            </a:lvl4pPr>
            <a:lvl5pPr marL="1826526" indent="0">
              <a:buNone/>
              <a:defRPr sz="2000"/>
            </a:lvl5pPr>
            <a:lvl6pPr marL="2283159" indent="0">
              <a:buNone/>
              <a:defRPr sz="2000"/>
            </a:lvl6pPr>
            <a:lvl7pPr marL="2739790" indent="0">
              <a:buNone/>
              <a:defRPr sz="2000"/>
            </a:lvl7pPr>
            <a:lvl8pPr marL="3196416" indent="0">
              <a:buNone/>
              <a:defRPr sz="2000"/>
            </a:lvl8pPr>
            <a:lvl9pPr marL="3653052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6631" indent="0">
              <a:buNone/>
              <a:defRPr sz="1200"/>
            </a:lvl2pPr>
            <a:lvl3pPr marL="913264" indent="0">
              <a:buNone/>
              <a:defRPr sz="1000"/>
            </a:lvl3pPr>
            <a:lvl4pPr marL="1369896" indent="0">
              <a:buNone/>
              <a:defRPr sz="900"/>
            </a:lvl4pPr>
            <a:lvl5pPr marL="1826526" indent="0">
              <a:buNone/>
              <a:defRPr sz="900"/>
            </a:lvl5pPr>
            <a:lvl6pPr marL="2283159" indent="0">
              <a:buNone/>
              <a:defRPr sz="900"/>
            </a:lvl6pPr>
            <a:lvl7pPr marL="2739790" indent="0">
              <a:buNone/>
              <a:defRPr sz="900"/>
            </a:lvl7pPr>
            <a:lvl8pPr marL="3196416" indent="0">
              <a:buNone/>
              <a:defRPr sz="900"/>
            </a:lvl8pPr>
            <a:lvl9pPr marL="3653052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A3C8CD-2C61-4606-9BB8-A60118B92DEF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9810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20" tIns="45663" rIns="91320" bIns="4566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20" tIns="45663" rIns="91320" bIns="4566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20" tIns="45663" rIns="91320" bIns="45663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20" tIns="45663" rIns="91320" bIns="45663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20" tIns="45663" rIns="91320" bIns="45663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EDEFB4F-B8B8-4A9C-B44F-2E2145856CD7}" type="slidenum">
              <a:rPr lang="en-GB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4395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6631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3264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69896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6526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39725" indent="-339725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39775" indent="-282575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39825" indent="-225425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595438" indent="-225425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2638" indent="-225425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1474" indent="-228316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68106" indent="-228316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4738" indent="-228316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1368" indent="-228316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326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631" algn="l" defTabSz="91326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264" algn="l" defTabSz="91326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9896" algn="l" defTabSz="91326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6526" algn="l" defTabSz="91326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3159" algn="l" defTabSz="91326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9790" algn="l" defTabSz="91326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6416" algn="l" defTabSz="91326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3052" algn="l" defTabSz="91326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0" tIns="45715" rIns="91430" bIns="4571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8E5B51E-DCE1-4B4F-AED6-D9E77C94C1E3}" type="slidenum">
              <a:rPr lang="en-GB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7451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153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305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458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61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1313" indent="-341313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1413" indent="-227013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598613" indent="-227013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5813" indent="-227013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340" indent="-228577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492" indent="-228577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8645" indent="-228577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5797" indent="-228577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3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05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58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0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63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15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68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20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6D9098F-8B31-4B30-8DAD-1608AE7D3D83}" type="slidenum">
              <a:rPr lang="en-GB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5877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457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cs typeface="+mn-cs"/>
              </a:defRPr>
            </a:lvl1pPr>
          </a:lstStyle>
          <a:p>
            <a:pPr>
              <a:defRPr/>
            </a:pPr>
            <a:fld id="{7844DB33-B18C-4896-939C-18277E1809F7}" type="datetimeFigureOut">
              <a:rPr lang="en-US"/>
              <a:pPr>
                <a:defRPr/>
              </a:pPr>
              <a:t>3/19/2021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 panose="020F0502020204030204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cs typeface="+mn-cs"/>
              </a:defRPr>
            </a:lvl1pPr>
          </a:lstStyle>
          <a:p>
            <a:pPr>
              <a:defRPr/>
            </a:pPr>
            <a:fld id="{0906FA16-F180-442A-8A37-57BD162E9E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525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5D9E9E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4716463" y="5345113"/>
            <a:ext cx="4427537" cy="1512887"/>
            <a:chOff x="2971" y="3367"/>
            <a:chExt cx="2789" cy="953"/>
          </a:xfrm>
        </p:grpSpPr>
        <p:sp>
          <p:nvSpPr>
            <p:cNvPr id="25608" name="Freeform 3"/>
            <p:cNvSpPr>
              <a:spLocks/>
            </p:cNvSpPr>
            <p:nvPr/>
          </p:nvSpPr>
          <p:spPr bwMode="ltGray">
            <a:xfrm>
              <a:off x="2971" y="3367"/>
              <a:ext cx="2789" cy="953"/>
            </a:xfrm>
            <a:custGeom>
              <a:avLst/>
              <a:gdLst>
                <a:gd name="T0" fmla="*/ 2777 w 2780"/>
                <a:gd name="T1" fmla="*/ 18 h 953"/>
                <a:gd name="T2" fmla="*/ 2687 w 2780"/>
                <a:gd name="T3" fmla="*/ 24 h 953"/>
                <a:gd name="T4" fmla="*/ 2621 w 2780"/>
                <a:gd name="T5" fmla="*/ 102 h 953"/>
                <a:gd name="T6" fmla="*/ 2519 w 2780"/>
                <a:gd name="T7" fmla="*/ 156 h 953"/>
                <a:gd name="T8" fmla="*/ 2513 w 2780"/>
                <a:gd name="T9" fmla="*/ 222 h 953"/>
                <a:gd name="T10" fmla="*/ 2495 w 2780"/>
                <a:gd name="T11" fmla="*/ 246 h 953"/>
                <a:gd name="T12" fmla="*/ 2477 w 2780"/>
                <a:gd name="T13" fmla="*/ 252 h 953"/>
                <a:gd name="T14" fmla="*/ 2405 w 2780"/>
                <a:gd name="T15" fmla="*/ 210 h 953"/>
                <a:gd name="T16" fmla="*/ 2267 w 2780"/>
                <a:gd name="T17" fmla="*/ 192 h 953"/>
                <a:gd name="T18" fmla="*/ 2243 w 2780"/>
                <a:gd name="T19" fmla="*/ 186 h 953"/>
                <a:gd name="T20" fmla="*/ 2225 w 2780"/>
                <a:gd name="T21" fmla="*/ 192 h 953"/>
                <a:gd name="T22" fmla="*/ 2153 w 2780"/>
                <a:gd name="T23" fmla="*/ 228 h 953"/>
                <a:gd name="T24" fmla="*/ 2117 w 2780"/>
                <a:gd name="T25" fmla="*/ 240 h 953"/>
                <a:gd name="T26" fmla="*/ 2093 w 2780"/>
                <a:gd name="T27" fmla="*/ 246 h 953"/>
                <a:gd name="T28" fmla="*/ 2081 w 2780"/>
                <a:gd name="T29" fmla="*/ 258 h 953"/>
                <a:gd name="T30" fmla="*/ 2081 w 2780"/>
                <a:gd name="T31" fmla="*/ 276 h 953"/>
                <a:gd name="T32" fmla="*/ 2058 w 2780"/>
                <a:gd name="T33" fmla="*/ 300 h 953"/>
                <a:gd name="T34" fmla="*/ 2040 w 2780"/>
                <a:gd name="T35" fmla="*/ 312 h 953"/>
                <a:gd name="T36" fmla="*/ 2028 w 2780"/>
                <a:gd name="T37" fmla="*/ 324 h 953"/>
                <a:gd name="T38" fmla="*/ 2016 w 2780"/>
                <a:gd name="T39" fmla="*/ 336 h 953"/>
                <a:gd name="T40" fmla="*/ 1985 w 2780"/>
                <a:gd name="T41" fmla="*/ 342 h 953"/>
                <a:gd name="T42" fmla="*/ 1919 w 2780"/>
                <a:gd name="T43" fmla="*/ 336 h 953"/>
                <a:gd name="T44" fmla="*/ 1883 w 2780"/>
                <a:gd name="T45" fmla="*/ 330 h 953"/>
                <a:gd name="T46" fmla="*/ 1871 w 2780"/>
                <a:gd name="T47" fmla="*/ 342 h 953"/>
                <a:gd name="T48" fmla="*/ 1859 w 2780"/>
                <a:gd name="T49" fmla="*/ 354 h 953"/>
                <a:gd name="T50" fmla="*/ 1829 w 2780"/>
                <a:gd name="T51" fmla="*/ 360 h 953"/>
                <a:gd name="T52" fmla="*/ 1770 w 2780"/>
                <a:gd name="T53" fmla="*/ 342 h 953"/>
                <a:gd name="T54" fmla="*/ 1746 w 2780"/>
                <a:gd name="T55" fmla="*/ 342 h 953"/>
                <a:gd name="T56" fmla="*/ 1722 w 2780"/>
                <a:gd name="T57" fmla="*/ 354 h 953"/>
                <a:gd name="T58" fmla="*/ 1661 w 2780"/>
                <a:gd name="T59" fmla="*/ 425 h 953"/>
                <a:gd name="T60" fmla="*/ 1619 w 2780"/>
                <a:gd name="T61" fmla="*/ 569 h 953"/>
                <a:gd name="T62" fmla="*/ 1619 w 2780"/>
                <a:gd name="T63" fmla="*/ 593 h 953"/>
                <a:gd name="T64" fmla="*/ 1625 w 2780"/>
                <a:gd name="T65" fmla="*/ 641 h 953"/>
                <a:gd name="T66" fmla="*/ 1643 w 2780"/>
                <a:gd name="T67" fmla="*/ 659 h 953"/>
                <a:gd name="T68" fmla="*/ 1637 w 2780"/>
                <a:gd name="T69" fmla="*/ 671 h 953"/>
                <a:gd name="T70" fmla="*/ 1625 w 2780"/>
                <a:gd name="T71" fmla="*/ 683 h 953"/>
                <a:gd name="T72" fmla="*/ 1547 w 2780"/>
                <a:gd name="T73" fmla="*/ 689 h 953"/>
                <a:gd name="T74" fmla="*/ 1470 w 2780"/>
                <a:gd name="T75" fmla="*/ 629 h 953"/>
                <a:gd name="T76" fmla="*/ 1337 w 2780"/>
                <a:gd name="T77" fmla="*/ 587 h 953"/>
                <a:gd name="T78" fmla="*/ 1188 w 2780"/>
                <a:gd name="T79" fmla="*/ 671 h 953"/>
                <a:gd name="T80" fmla="*/ 1019 w 2780"/>
                <a:gd name="T81" fmla="*/ 731 h 953"/>
                <a:gd name="T82" fmla="*/ 816 w 2780"/>
                <a:gd name="T83" fmla="*/ 743 h 953"/>
                <a:gd name="T84" fmla="*/ 630 w 2780"/>
                <a:gd name="T85" fmla="*/ 701 h 953"/>
                <a:gd name="T86" fmla="*/ 570 w 2780"/>
                <a:gd name="T87" fmla="*/ 695 h 953"/>
                <a:gd name="T88" fmla="*/ 558 w 2780"/>
                <a:gd name="T89" fmla="*/ 701 h 953"/>
                <a:gd name="T90" fmla="*/ 522 w 2780"/>
                <a:gd name="T91" fmla="*/ 731 h 953"/>
                <a:gd name="T92" fmla="*/ 437 w 2780"/>
                <a:gd name="T93" fmla="*/ 809 h 953"/>
                <a:gd name="T94" fmla="*/ 407 w 2780"/>
                <a:gd name="T95" fmla="*/ 821 h 953"/>
                <a:gd name="T96" fmla="*/ 383 w 2780"/>
                <a:gd name="T97" fmla="*/ 821 h 953"/>
                <a:gd name="T98" fmla="*/ 336 w 2780"/>
                <a:gd name="T99" fmla="*/ 827 h 953"/>
                <a:gd name="T100" fmla="*/ 210 w 2780"/>
                <a:gd name="T101" fmla="*/ 851 h 953"/>
                <a:gd name="T102" fmla="*/ 174 w 2780"/>
                <a:gd name="T103" fmla="*/ 857 h 953"/>
                <a:gd name="T104" fmla="*/ 125 w 2780"/>
                <a:gd name="T105" fmla="*/ 851 h 953"/>
                <a:gd name="T106" fmla="*/ 107 w 2780"/>
                <a:gd name="T107" fmla="*/ 857 h 953"/>
                <a:gd name="T108" fmla="*/ 101 w 2780"/>
                <a:gd name="T109" fmla="*/ 875 h 953"/>
                <a:gd name="T110" fmla="*/ 83 w 2780"/>
                <a:gd name="T111" fmla="*/ 887 h 953"/>
                <a:gd name="T112" fmla="*/ 48 w 2780"/>
                <a:gd name="T113" fmla="*/ 899 h 953"/>
                <a:gd name="T114" fmla="*/ 2789 w 2780"/>
                <a:gd name="T115" fmla="*/ 24 h 953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2780" h="953">
                  <a:moveTo>
                    <a:pt x="2780" y="24"/>
                  </a:moveTo>
                  <a:lnTo>
                    <a:pt x="2774" y="24"/>
                  </a:lnTo>
                  <a:lnTo>
                    <a:pt x="2774" y="18"/>
                  </a:lnTo>
                  <a:lnTo>
                    <a:pt x="2768" y="18"/>
                  </a:lnTo>
                  <a:lnTo>
                    <a:pt x="2756" y="12"/>
                  </a:lnTo>
                  <a:lnTo>
                    <a:pt x="2738" y="6"/>
                  </a:lnTo>
                  <a:lnTo>
                    <a:pt x="2714" y="0"/>
                  </a:lnTo>
                  <a:lnTo>
                    <a:pt x="2678" y="24"/>
                  </a:lnTo>
                  <a:lnTo>
                    <a:pt x="2643" y="54"/>
                  </a:lnTo>
                  <a:lnTo>
                    <a:pt x="2619" y="90"/>
                  </a:lnTo>
                  <a:lnTo>
                    <a:pt x="2613" y="96"/>
                  </a:lnTo>
                  <a:lnTo>
                    <a:pt x="2613" y="102"/>
                  </a:lnTo>
                  <a:lnTo>
                    <a:pt x="2601" y="108"/>
                  </a:lnTo>
                  <a:lnTo>
                    <a:pt x="2583" y="120"/>
                  </a:lnTo>
                  <a:lnTo>
                    <a:pt x="2541" y="132"/>
                  </a:lnTo>
                  <a:lnTo>
                    <a:pt x="2511" y="156"/>
                  </a:lnTo>
                  <a:lnTo>
                    <a:pt x="2511" y="204"/>
                  </a:lnTo>
                  <a:lnTo>
                    <a:pt x="2511" y="210"/>
                  </a:lnTo>
                  <a:lnTo>
                    <a:pt x="2505" y="216"/>
                  </a:lnTo>
                  <a:lnTo>
                    <a:pt x="2505" y="222"/>
                  </a:lnTo>
                  <a:lnTo>
                    <a:pt x="2499" y="228"/>
                  </a:lnTo>
                  <a:lnTo>
                    <a:pt x="2499" y="240"/>
                  </a:lnTo>
                  <a:lnTo>
                    <a:pt x="2493" y="246"/>
                  </a:lnTo>
                  <a:lnTo>
                    <a:pt x="2487" y="246"/>
                  </a:lnTo>
                  <a:lnTo>
                    <a:pt x="2487" y="252"/>
                  </a:lnTo>
                  <a:lnTo>
                    <a:pt x="2481" y="252"/>
                  </a:lnTo>
                  <a:lnTo>
                    <a:pt x="2475" y="252"/>
                  </a:lnTo>
                  <a:lnTo>
                    <a:pt x="2469" y="252"/>
                  </a:lnTo>
                  <a:lnTo>
                    <a:pt x="2457" y="252"/>
                  </a:lnTo>
                  <a:lnTo>
                    <a:pt x="2439" y="258"/>
                  </a:lnTo>
                  <a:lnTo>
                    <a:pt x="2415" y="222"/>
                  </a:lnTo>
                  <a:lnTo>
                    <a:pt x="2397" y="210"/>
                  </a:lnTo>
                  <a:lnTo>
                    <a:pt x="2373" y="216"/>
                  </a:lnTo>
                  <a:lnTo>
                    <a:pt x="2332" y="216"/>
                  </a:lnTo>
                  <a:lnTo>
                    <a:pt x="2296" y="204"/>
                  </a:lnTo>
                  <a:lnTo>
                    <a:pt x="2260" y="192"/>
                  </a:lnTo>
                  <a:lnTo>
                    <a:pt x="2248" y="186"/>
                  </a:lnTo>
                  <a:lnTo>
                    <a:pt x="2242" y="186"/>
                  </a:lnTo>
                  <a:lnTo>
                    <a:pt x="2236" y="186"/>
                  </a:lnTo>
                  <a:lnTo>
                    <a:pt x="2230" y="186"/>
                  </a:lnTo>
                  <a:lnTo>
                    <a:pt x="2224" y="192"/>
                  </a:lnTo>
                  <a:lnTo>
                    <a:pt x="2218" y="192"/>
                  </a:lnTo>
                  <a:lnTo>
                    <a:pt x="2212" y="198"/>
                  </a:lnTo>
                  <a:lnTo>
                    <a:pt x="2194" y="204"/>
                  </a:lnTo>
                  <a:lnTo>
                    <a:pt x="2170" y="210"/>
                  </a:lnTo>
                  <a:lnTo>
                    <a:pt x="2146" y="228"/>
                  </a:lnTo>
                  <a:lnTo>
                    <a:pt x="2122" y="240"/>
                  </a:lnTo>
                  <a:lnTo>
                    <a:pt x="2116" y="240"/>
                  </a:lnTo>
                  <a:lnTo>
                    <a:pt x="2110" y="240"/>
                  </a:lnTo>
                  <a:lnTo>
                    <a:pt x="2104" y="240"/>
                  </a:lnTo>
                  <a:lnTo>
                    <a:pt x="2098" y="246"/>
                  </a:lnTo>
                  <a:lnTo>
                    <a:pt x="2092" y="246"/>
                  </a:lnTo>
                  <a:lnTo>
                    <a:pt x="2086" y="246"/>
                  </a:lnTo>
                  <a:lnTo>
                    <a:pt x="2080" y="252"/>
                  </a:lnTo>
                  <a:lnTo>
                    <a:pt x="2080" y="258"/>
                  </a:lnTo>
                  <a:lnTo>
                    <a:pt x="2074" y="258"/>
                  </a:lnTo>
                  <a:lnTo>
                    <a:pt x="2074" y="264"/>
                  </a:lnTo>
                  <a:lnTo>
                    <a:pt x="2074" y="270"/>
                  </a:lnTo>
                  <a:lnTo>
                    <a:pt x="2074" y="276"/>
                  </a:lnTo>
                  <a:lnTo>
                    <a:pt x="2069" y="288"/>
                  </a:lnTo>
                  <a:lnTo>
                    <a:pt x="2057" y="300"/>
                  </a:lnTo>
                  <a:lnTo>
                    <a:pt x="2051" y="300"/>
                  </a:lnTo>
                  <a:lnTo>
                    <a:pt x="2045" y="300"/>
                  </a:lnTo>
                  <a:lnTo>
                    <a:pt x="2039" y="306"/>
                  </a:lnTo>
                  <a:lnTo>
                    <a:pt x="2033" y="306"/>
                  </a:lnTo>
                  <a:lnTo>
                    <a:pt x="2033" y="312"/>
                  </a:lnTo>
                  <a:lnTo>
                    <a:pt x="2027" y="312"/>
                  </a:lnTo>
                  <a:lnTo>
                    <a:pt x="2027" y="318"/>
                  </a:lnTo>
                  <a:lnTo>
                    <a:pt x="2021" y="324"/>
                  </a:lnTo>
                  <a:lnTo>
                    <a:pt x="2015" y="330"/>
                  </a:lnTo>
                  <a:lnTo>
                    <a:pt x="2009" y="336"/>
                  </a:lnTo>
                  <a:lnTo>
                    <a:pt x="1997" y="336"/>
                  </a:lnTo>
                  <a:lnTo>
                    <a:pt x="1991" y="342"/>
                  </a:lnTo>
                  <a:lnTo>
                    <a:pt x="1985" y="342"/>
                  </a:lnTo>
                  <a:lnTo>
                    <a:pt x="1979" y="342"/>
                  </a:lnTo>
                  <a:lnTo>
                    <a:pt x="1961" y="336"/>
                  </a:lnTo>
                  <a:lnTo>
                    <a:pt x="1925" y="336"/>
                  </a:lnTo>
                  <a:lnTo>
                    <a:pt x="1919" y="336"/>
                  </a:lnTo>
                  <a:lnTo>
                    <a:pt x="1913" y="336"/>
                  </a:lnTo>
                  <a:lnTo>
                    <a:pt x="1895" y="330"/>
                  </a:lnTo>
                  <a:lnTo>
                    <a:pt x="1889" y="330"/>
                  </a:lnTo>
                  <a:lnTo>
                    <a:pt x="1883" y="330"/>
                  </a:lnTo>
                  <a:lnTo>
                    <a:pt x="1877" y="330"/>
                  </a:lnTo>
                  <a:lnTo>
                    <a:pt x="1871" y="336"/>
                  </a:lnTo>
                  <a:lnTo>
                    <a:pt x="1865" y="342"/>
                  </a:lnTo>
                  <a:lnTo>
                    <a:pt x="1859" y="348"/>
                  </a:lnTo>
                  <a:lnTo>
                    <a:pt x="1853" y="354"/>
                  </a:lnTo>
                  <a:lnTo>
                    <a:pt x="1847" y="354"/>
                  </a:lnTo>
                  <a:lnTo>
                    <a:pt x="1835" y="360"/>
                  </a:lnTo>
                  <a:lnTo>
                    <a:pt x="1829" y="360"/>
                  </a:lnTo>
                  <a:lnTo>
                    <a:pt x="1823" y="360"/>
                  </a:lnTo>
                  <a:lnTo>
                    <a:pt x="1817" y="360"/>
                  </a:lnTo>
                  <a:lnTo>
                    <a:pt x="1776" y="342"/>
                  </a:lnTo>
                  <a:lnTo>
                    <a:pt x="1770" y="342"/>
                  </a:lnTo>
                  <a:lnTo>
                    <a:pt x="1764" y="342"/>
                  </a:lnTo>
                  <a:lnTo>
                    <a:pt x="1758" y="342"/>
                  </a:lnTo>
                  <a:lnTo>
                    <a:pt x="1746" y="342"/>
                  </a:lnTo>
                  <a:lnTo>
                    <a:pt x="1740" y="342"/>
                  </a:lnTo>
                  <a:lnTo>
                    <a:pt x="1734" y="342"/>
                  </a:lnTo>
                  <a:lnTo>
                    <a:pt x="1728" y="348"/>
                  </a:lnTo>
                  <a:lnTo>
                    <a:pt x="1722" y="348"/>
                  </a:lnTo>
                  <a:lnTo>
                    <a:pt x="1716" y="354"/>
                  </a:lnTo>
                  <a:lnTo>
                    <a:pt x="1704" y="366"/>
                  </a:lnTo>
                  <a:lnTo>
                    <a:pt x="1698" y="378"/>
                  </a:lnTo>
                  <a:lnTo>
                    <a:pt x="1674" y="402"/>
                  </a:lnTo>
                  <a:lnTo>
                    <a:pt x="1656" y="425"/>
                  </a:lnTo>
                  <a:lnTo>
                    <a:pt x="1632" y="461"/>
                  </a:lnTo>
                  <a:lnTo>
                    <a:pt x="1614" y="509"/>
                  </a:lnTo>
                  <a:lnTo>
                    <a:pt x="1614" y="563"/>
                  </a:lnTo>
                  <a:lnTo>
                    <a:pt x="1614" y="569"/>
                  </a:lnTo>
                  <a:lnTo>
                    <a:pt x="1614" y="575"/>
                  </a:lnTo>
                  <a:lnTo>
                    <a:pt x="1614" y="581"/>
                  </a:lnTo>
                  <a:lnTo>
                    <a:pt x="1614" y="587"/>
                  </a:lnTo>
                  <a:lnTo>
                    <a:pt x="1614" y="593"/>
                  </a:lnTo>
                  <a:lnTo>
                    <a:pt x="1614" y="599"/>
                  </a:lnTo>
                  <a:lnTo>
                    <a:pt x="1614" y="605"/>
                  </a:lnTo>
                  <a:lnTo>
                    <a:pt x="1614" y="617"/>
                  </a:lnTo>
                  <a:lnTo>
                    <a:pt x="1620" y="641"/>
                  </a:lnTo>
                  <a:lnTo>
                    <a:pt x="1626" y="641"/>
                  </a:lnTo>
                  <a:lnTo>
                    <a:pt x="1632" y="647"/>
                  </a:lnTo>
                  <a:lnTo>
                    <a:pt x="1632" y="659"/>
                  </a:lnTo>
                  <a:lnTo>
                    <a:pt x="1638" y="659"/>
                  </a:lnTo>
                  <a:lnTo>
                    <a:pt x="1638" y="665"/>
                  </a:lnTo>
                  <a:lnTo>
                    <a:pt x="1638" y="671"/>
                  </a:lnTo>
                  <a:lnTo>
                    <a:pt x="1632" y="671"/>
                  </a:lnTo>
                  <a:lnTo>
                    <a:pt x="1632" y="677"/>
                  </a:lnTo>
                  <a:lnTo>
                    <a:pt x="1626" y="677"/>
                  </a:lnTo>
                  <a:lnTo>
                    <a:pt x="1620" y="683"/>
                  </a:lnTo>
                  <a:lnTo>
                    <a:pt x="1596" y="689"/>
                  </a:lnTo>
                  <a:lnTo>
                    <a:pt x="1572" y="689"/>
                  </a:lnTo>
                  <a:lnTo>
                    <a:pt x="1548" y="689"/>
                  </a:lnTo>
                  <a:lnTo>
                    <a:pt x="1542" y="689"/>
                  </a:lnTo>
                  <a:lnTo>
                    <a:pt x="1536" y="689"/>
                  </a:lnTo>
                  <a:lnTo>
                    <a:pt x="1518" y="683"/>
                  </a:lnTo>
                  <a:lnTo>
                    <a:pt x="1495" y="671"/>
                  </a:lnTo>
                  <a:lnTo>
                    <a:pt x="1465" y="629"/>
                  </a:lnTo>
                  <a:lnTo>
                    <a:pt x="1435" y="599"/>
                  </a:lnTo>
                  <a:lnTo>
                    <a:pt x="1405" y="581"/>
                  </a:lnTo>
                  <a:lnTo>
                    <a:pt x="1375" y="563"/>
                  </a:lnTo>
                  <a:lnTo>
                    <a:pt x="1333" y="587"/>
                  </a:lnTo>
                  <a:lnTo>
                    <a:pt x="1303" y="653"/>
                  </a:lnTo>
                  <a:lnTo>
                    <a:pt x="1261" y="665"/>
                  </a:lnTo>
                  <a:lnTo>
                    <a:pt x="1219" y="653"/>
                  </a:lnTo>
                  <a:lnTo>
                    <a:pt x="1184" y="671"/>
                  </a:lnTo>
                  <a:lnTo>
                    <a:pt x="1136" y="671"/>
                  </a:lnTo>
                  <a:lnTo>
                    <a:pt x="1106" y="671"/>
                  </a:lnTo>
                  <a:lnTo>
                    <a:pt x="1076" y="707"/>
                  </a:lnTo>
                  <a:lnTo>
                    <a:pt x="1016" y="731"/>
                  </a:lnTo>
                  <a:lnTo>
                    <a:pt x="944" y="761"/>
                  </a:lnTo>
                  <a:lnTo>
                    <a:pt x="921" y="773"/>
                  </a:lnTo>
                  <a:lnTo>
                    <a:pt x="867" y="773"/>
                  </a:lnTo>
                  <a:lnTo>
                    <a:pt x="813" y="743"/>
                  </a:lnTo>
                  <a:lnTo>
                    <a:pt x="783" y="719"/>
                  </a:lnTo>
                  <a:lnTo>
                    <a:pt x="741" y="713"/>
                  </a:lnTo>
                  <a:lnTo>
                    <a:pt x="693" y="701"/>
                  </a:lnTo>
                  <a:lnTo>
                    <a:pt x="628" y="701"/>
                  </a:lnTo>
                  <a:lnTo>
                    <a:pt x="616" y="701"/>
                  </a:lnTo>
                  <a:lnTo>
                    <a:pt x="598" y="695"/>
                  </a:lnTo>
                  <a:lnTo>
                    <a:pt x="580" y="695"/>
                  </a:lnTo>
                  <a:lnTo>
                    <a:pt x="568" y="695"/>
                  </a:lnTo>
                  <a:lnTo>
                    <a:pt x="562" y="701"/>
                  </a:lnTo>
                  <a:lnTo>
                    <a:pt x="556" y="701"/>
                  </a:lnTo>
                  <a:lnTo>
                    <a:pt x="550" y="707"/>
                  </a:lnTo>
                  <a:lnTo>
                    <a:pt x="544" y="713"/>
                  </a:lnTo>
                  <a:lnTo>
                    <a:pt x="520" y="731"/>
                  </a:lnTo>
                  <a:lnTo>
                    <a:pt x="496" y="749"/>
                  </a:lnTo>
                  <a:lnTo>
                    <a:pt x="460" y="785"/>
                  </a:lnTo>
                  <a:lnTo>
                    <a:pt x="454" y="791"/>
                  </a:lnTo>
                  <a:lnTo>
                    <a:pt x="436" y="809"/>
                  </a:lnTo>
                  <a:lnTo>
                    <a:pt x="424" y="815"/>
                  </a:lnTo>
                  <a:lnTo>
                    <a:pt x="418" y="821"/>
                  </a:lnTo>
                  <a:lnTo>
                    <a:pt x="412" y="821"/>
                  </a:lnTo>
                  <a:lnTo>
                    <a:pt x="406" y="821"/>
                  </a:lnTo>
                  <a:lnTo>
                    <a:pt x="400" y="821"/>
                  </a:lnTo>
                  <a:lnTo>
                    <a:pt x="394" y="821"/>
                  </a:lnTo>
                  <a:lnTo>
                    <a:pt x="388" y="821"/>
                  </a:lnTo>
                  <a:lnTo>
                    <a:pt x="382" y="821"/>
                  </a:lnTo>
                  <a:lnTo>
                    <a:pt x="370" y="821"/>
                  </a:lnTo>
                  <a:lnTo>
                    <a:pt x="358" y="821"/>
                  </a:lnTo>
                  <a:lnTo>
                    <a:pt x="352" y="821"/>
                  </a:lnTo>
                  <a:lnTo>
                    <a:pt x="335" y="827"/>
                  </a:lnTo>
                  <a:lnTo>
                    <a:pt x="329" y="827"/>
                  </a:lnTo>
                  <a:lnTo>
                    <a:pt x="233" y="839"/>
                  </a:lnTo>
                  <a:lnTo>
                    <a:pt x="227" y="845"/>
                  </a:lnTo>
                  <a:lnTo>
                    <a:pt x="209" y="851"/>
                  </a:lnTo>
                  <a:lnTo>
                    <a:pt x="197" y="851"/>
                  </a:lnTo>
                  <a:lnTo>
                    <a:pt x="185" y="857"/>
                  </a:lnTo>
                  <a:lnTo>
                    <a:pt x="179" y="857"/>
                  </a:lnTo>
                  <a:lnTo>
                    <a:pt x="173" y="857"/>
                  </a:lnTo>
                  <a:lnTo>
                    <a:pt x="167" y="857"/>
                  </a:lnTo>
                  <a:lnTo>
                    <a:pt x="149" y="851"/>
                  </a:lnTo>
                  <a:lnTo>
                    <a:pt x="137" y="851"/>
                  </a:lnTo>
                  <a:lnTo>
                    <a:pt x="125" y="851"/>
                  </a:lnTo>
                  <a:lnTo>
                    <a:pt x="119" y="857"/>
                  </a:lnTo>
                  <a:lnTo>
                    <a:pt x="113" y="857"/>
                  </a:lnTo>
                  <a:lnTo>
                    <a:pt x="107" y="857"/>
                  </a:lnTo>
                  <a:lnTo>
                    <a:pt x="101" y="863"/>
                  </a:lnTo>
                  <a:lnTo>
                    <a:pt x="101" y="869"/>
                  </a:lnTo>
                  <a:lnTo>
                    <a:pt x="101" y="875"/>
                  </a:lnTo>
                  <a:lnTo>
                    <a:pt x="95" y="875"/>
                  </a:lnTo>
                  <a:lnTo>
                    <a:pt x="95" y="881"/>
                  </a:lnTo>
                  <a:lnTo>
                    <a:pt x="89" y="881"/>
                  </a:lnTo>
                  <a:lnTo>
                    <a:pt x="83" y="887"/>
                  </a:lnTo>
                  <a:lnTo>
                    <a:pt x="77" y="887"/>
                  </a:lnTo>
                  <a:lnTo>
                    <a:pt x="60" y="893"/>
                  </a:lnTo>
                  <a:lnTo>
                    <a:pt x="54" y="899"/>
                  </a:lnTo>
                  <a:lnTo>
                    <a:pt x="48" y="899"/>
                  </a:lnTo>
                  <a:lnTo>
                    <a:pt x="48" y="905"/>
                  </a:lnTo>
                  <a:lnTo>
                    <a:pt x="0" y="953"/>
                  </a:lnTo>
                  <a:lnTo>
                    <a:pt x="2780" y="953"/>
                  </a:lnTo>
                  <a:lnTo>
                    <a:pt x="2780" y="2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EAEAEA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364" name="Freeform 4"/>
            <p:cNvSpPr>
              <a:spLocks/>
            </p:cNvSpPr>
            <p:nvPr/>
          </p:nvSpPr>
          <p:spPr bwMode="ltGray">
            <a:xfrm>
              <a:off x="4602" y="4014"/>
              <a:ext cx="12" cy="18"/>
            </a:xfrm>
            <a:custGeom>
              <a:avLst/>
              <a:gdLst/>
              <a:ahLst/>
              <a:cxnLst>
                <a:cxn ang="0">
                  <a:pos x="12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12" y="18"/>
                </a:cxn>
                <a:cxn ang="0">
                  <a:pos x="12" y="18"/>
                </a:cxn>
                <a:cxn ang="0">
                  <a:pos x="12" y="18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>
                <a:solidFill>
                  <a:srgbClr val="EAEAEA"/>
                </a:solidFill>
                <a:cs typeface="Arial" charset="0"/>
              </a:endParaRPr>
            </a:p>
          </p:txBody>
        </p:sp>
        <p:sp>
          <p:nvSpPr>
            <p:cNvPr id="15365" name="Freeform 5"/>
            <p:cNvSpPr>
              <a:spLocks/>
            </p:cNvSpPr>
            <p:nvPr/>
          </p:nvSpPr>
          <p:spPr bwMode="ltGray">
            <a:xfrm>
              <a:off x="4596" y="3996"/>
              <a:ext cx="6" cy="18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6" y="1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0" y="12"/>
                </a:cxn>
              </a:cxnLst>
              <a:rect l="0" t="0" r="r" b="b"/>
              <a:pathLst>
                <a:path w="6" h="18">
                  <a:moveTo>
                    <a:pt x="0" y="12"/>
                  </a:moveTo>
                  <a:lnTo>
                    <a:pt x="6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>
                <a:solidFill>
                  <a:srgbClr val="EAEAEA"/>
                </a:solidFill>
                <a:cs typeface="Arial" charset="0"/>
              </a:endParaRPr>
            </a:p>
          </p:txBody>
        </p:sp>
        <p:sp>
          <p:nvSpPr>
            <p:cNvPr id="15366" name="Freeform 6"/>
            <p:cNvSpPr>
              <a:spLocks/>
            </p:cNvSpPr>
            <p:nvPr/>
          </p:nvSpPr>
          <p:spPr bwMode="ltGray">
            <a:xfrm>
              <a:off x="5180" y="3577"/>
              <a:ext cx="304" cy="741"/>
            </a:xfrm>
            <a:custGeom>
              <a:avLst/>
              <a:gdLst/>
              <a:ahLst/>
              <a:cxnLst>
                <a:cxn ang="0">
                  <a:pos x="280" y="42"/>
                </a:cxn>
                <a:cxn ang="0">
                  <a:pos x="274" y="42"/>
                </a:cxn>
                <a:cxn ang="0">
                  <a:pos x="268" y="42"/>
                </a:cxn>
                <a:cxn ang="0">
                  <a:pos x="256" y="42"/>
                </a:cxn>
                <a:cxn ang="0">
                  <a:pos x="238" y="48"/>
                </a:cxn>
                <a:cxn ang="0">
                  <a:pos x="214" y="12"/>
                </a:cxn>
                <a:cxn ang="0">
                  <a:pos x="196" y="0"/>
                </a:cxn>
                <a:cxn ang="0">
                  <a:pos x="196" y="0"/>
                </a:cxn>
                <a:cxn ang="0">
                  <a:pos x="164" y="167"/>
                </a:cxn>
                <a:cxn ang="0">
                  <a:pos x="144" y="217"/>
                </a:cxn>
                <a:cxn ang="0">
                  <a:pos x="110" y="281"/>
                </a:cxn>
                <a:cxn ang="0">
                  <a:pos x="96" y="327"/>
                </a:cxn>
                <a:cxn ang="0">
                  <a:pos x="124" y="405"/>
                </a:cxn>
                <a:cxn ang="0">
                  <a:pos x="100" y="463"/>
                </a:cxn>
                <a:cxn ang="0">
                  <a:pos x="68" y="503"/>
                </a:cxn>
                <a:cxn ang="0">
                  <a:pos x="30" y="539"/>
                </a:cxn>
                <a:cxn ang="0">
                  <a:pos x="24" y="613"/>
                </a:cxn>
                <a:cxn ang="0">
                  <a:pos x="0" y="741"/>
                </a:cxn>
                <a:cxn ang="0">
                  <a:pos x="202" y="741"/>
                </a:cxn>
                <a:cxn ang="0">
                  <a:pos x="180" y="639"/>
                </a:cxn>
                <a:cxn ang="0">
                  <a:pos x="192" y="589"/>
                </a:cxn>
                <a:cxn ang="0">
                  <a:pos x="178" y="539"/>
                </a:cxn>
                <a:cxn ang="0">
                  <a:pos x="190" y="499"/>
                </a:cxn>
                <a:cxn ang="0">
                  <a:pos x="184" y="465"/>
                </a:cxn>
                <a:cxn ang="0">
                  <a:pos x="192" y="391"/>
                </a:cxn>
                <a:cxn ang="0">
                  <a:pos x="216" y="313"/>
                </a:cxn>
                <a:cxn ang="0">
                  <a:pos x="238" y="249"/>
                </a:cxn>
                <a:cxn ang="0">
                  <a:pos x="268" y="185"/>
                </a:cxn>
                <a:cxn ang="0">
                  <a:pos x="284" y="159"/>
                </a:cxn>
                <a:cxn ang="0">
                  <a:pos x="304" y="12"/>
                </a:cxn>
                <a:cxn ang="0">
                  <a:pos x="298" y="24"/>
                </a:cxn>
                <a:cxn ang="0">
                  <a:pos x="292" y="30"/>
                </a:cxn>
                <a:cxn ang="0">
                  <a:pos x="292" y="36"/>
                </a:cxn>
                <a:cxn ang="0">
                  <a:pos x="286" y="36"/>
                </a:cxn>
                <a:cxn ang="0">
                  <a:pos x="286" y="42"/>
                </a:cxn>
                <a:cxn ang="0">
                  <a:pos x="280" y="42"/>
                </a:cxn>
                <a:cxn ang="0">
                  <a:pos x="280" y="42"/>
                </a:cxn>
                <a:cxn ang="0">
                  <a:pos x="280" y="42"/>
                </a:cxn>
              </a:cxnLst>
              <a:rect l="0" t="0" r="r" b="b"/>
              <a:pathLst>
                <a:path w="304" h="741">
                  <a:moveTo>
                    <a:pt x="280" y="42"/>
                  </a:moveTo>
                  <a:lnTo>
                    <a:pt x="274" y="42"/>
                  </a:lnTo>
                  <a:lnTo>
                    <a:pt x="268" y="42"/>
                  </a:lnTo>
                  <a:lnTo>
                    <a:pt x="256" y="42"/>
                  </a:lnTo>
                  <a:lnTo>
                    <a:pt x="238" y="48"/>
                  </a:lnTo>
                  <a:lnTo>
                    <a:pt x="214" y="12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64" y="167"/>
                  </a:lnTo>
                  <a:lnTo>
                    <a:pt x="144" y="217"/>
                  </a:lnTo>
                  <a:lnTo>
                    <a:pt x="110" y="281"/>
                  </a:lnTo>
                  <a:lnTo>
                    <a:pt x="96" y="327"/>
                  </a:lnTo>
                  <a:lnTo>
                    <a:pt x="124" y="405"/>
                  </a:lnTo>
                  <a:lnTo>
                    <a:pt x="100" y="463"/>
                  </a:lnTo>
                  <a:lnTo>
                    <a:pt x="68" y="503"/>
                  </a:lnTo>
                  <a:lnTo>
                    <a:pt x="30" y="539"/>
                  </a:lnTo>
                  <a:lnTo>
                    <a:pt x="24" y="613"/>
                  </a:lnTo>
                  <a:lnTo>
                    <a:pt x="0" y="741"/>
                  </a:lnTo>
                  <a:lnTo>
                    <a:pt x="202" y="741"/>
                  </a:lnTo>
                  <a:lnTo>
                    <a:pt x="180" y="639"/>
                  </a:lnTo>
                  <a:lnTo>
                    <a:pt x="192" y="589"/>
                  </a:lnTo>
                  <a:lnTo>
                    <a:pt x="178" y="539"/>
                  </a:lnTo>
                  <a:lnTo>
                    <a:pt x="190" y="499"/>
                  </a:lnTo>
                  <a:lnTo>
                    <a:pt x="184" y="465"/>
                  </a:lnTo>
                  <a:lnTo>
                    <a:pt x="192" y="391"/>
                  </a:lnTo>
                  <a:lnTo>
                    <a:pt x="216" y="313"/>
                  </a:lnTo>
                  <a:lnTo>
                    <a:pt x="238" y="249"/>
                  </a:lnTo>
                  <a:lnTo>
                    <a:pt x="268" y="185"/>
                  </a:lnTo>
                  <a:lnTo>
                    <a:pt x="284" y="159"/>
                  </a:lnTo>
                  <a:lnTo>
                    <a:pt x="304" y="12"/>
                  </a:lnTo>
                  <a:lnTo>
                    <a:pt x="298" y="24"/>
                  </a:lnTo>
                  <a:lnTo>
                    <a:pt x="292" y="30"/>
                  </a:lnTo>
                  <a:lnTo>
                    <a:pt x="292" y="36"/>
                  </a:lnTo>
                  <a:lnTo>
                    <a:pt x="286" y="36"/>
                  </a:lnTo>
                  <a:lnTo>
                    <a:pt x="286" y="42"/>
                  </a:lnTo>
                  <a:lnTo>
                    <a:pt x="280" y="42"/>
                  </a:lnTo>
                  <a:lnTo>
                    <a:pt x="280" y="42"/>
                  </a:lnTo>
                  <a:lnTo>
                    <a:pt x="280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>
                <a:solidFill>
                  <a:srgbClr val="EAEAEA"/>
                </a:solidFill>
                <a:cs typeface="Arial" charset="0"/>
              </a:endParaRPr>
            </a:p>
          </p:txBody>
        </p:sp>
        <p:sp>
          <p:nvSpPr>
            <p:cNvPr id="15367" name="Freeform 7"/>
            <p:cNvSpPr>
              <a:spLocks/>
            </p:cNvSpPr>
            <p:nvPr/>
          </p:nvSpPr>
          <p:spPr bwMode="ltGray">
            <a:xfrm>
              <a:off x="4918" y="3553"/>
              <a:ext cx="314" cy="767"/>
            </a:xfrm>
            <a:custGeom>
              <a:avLst/>
              <a:gdLst/>
              <a:ahLst/>
              <a:cxnLst>
                <a:cxn ang="0">
                  <a:pos x="284" y="6"/>
                </a:cxn>
                <a:cxn ang="0">
                  <a:pos x="278" y="6"/>
                </a:cxn>
                <a:cxn ang="0">
                  <a:pos x="272" y="12"/>
                </a:cxn>
                <a:cxn ang="0">
                  <a:pos x="254" y="18"/>
                </a:cxn>
                <a:cxn ang="0">
                  <a:pos x="230" y="24"/>
                </a:cxn>
                <a:cxn ang="0">
                  <a:pos x="206" y="42"/>
                </a:cxn>
                <a:cxn ang="0">
                  <a:pos x="188" y="48"/>
                </a:cxn>
                <a:cxn ang="0">
                  <a:pos x="176" y="54"/>
                </a:cxn>
                <a:cxn ang="0">
                  <a:pos x="170" y="54"/>
                </a:cxn>
                <a:cxn ang="0">
                  <a:pos x="150" y="169"/>
                </a:cxn>
                <a:cxn ang="0">
                  <a:pos x="110" y="225"/>
                </a:cxn>
                <a:cxn ang="0">
                  <a:pos x="54" y="383"/>
                </a:cxn>
                <a:cxn ang="0">
                  <a:pos x="82" y="555"/>
                </a:cxn>
                <a:cxn ang="0">
                  <a:pos x="40" y="679"/>
                </a:cxn>
                <a:cxn ang="0">
                  <a:pos x="0" y="767"/>
                </a:cxn>
                <a:cxn ang="0">
                  <a:pos x="108" y="767"/>
                </a:cxn>
                <a:cxn ang="0">
                  <a:pos x="120" y="611"/>
                </a:cxn>
                <a:cxn ang="0">
                  <a:pos x="148" y="499"/>
                </a:cxn>
                <a:cxn ang="0">
                  <a:pos x="160" y="367"/>
                </a:cxn>
                <a:cxn ang="0">
                  <a:pos x="218" y="327"/>
                </a:cxn>
                <a:cxn ang="0">
                  <a:pos x="238" y="221"/>
                </a:cxn>
                <a:cxn ang="0">
                  <a:pos x="296" y="135"/>
                </a:cxn>
                <a:cxn ang="0">
                  <a:pos x="314" y="0"/>
                </a:cxn>
                <a:cxn ang="0">
                  <a:pos x="302" y="0"/>
                </a:cxn>
                <a:cxn ang="0">
                  <a:pos x="296" y="0"/>
                </a:cxn>
                <a:cxn ang="0">
                  <a:pos x="290" y="0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</a:cxnLst>
              <a:rect l="0" t="0" r="r" b="b"/>
              <a:pathLst>
                <a:path w="314" h="767">
                  <a:moveTo>
                    <a:pt x="284" y="6"/>
                  </a:moveTo>
                  <a:lnTo>
                    <a:pt x="278" y="6"/>
                  </a:lnTo>
                  <a:lnTo>
                    <a:pt x="272" y="12"/>
                  </a:lnTo>
                  <a:lnTo>
                    <a:pt x="254" y="18"/>
                  </a:lnTo>
                  <a:lnTo>
                    <a:pt x="230" y="24"/>
                  </a:lnTo>
                  <a:lnTo>
                    <a:pt x="206" y="42"/>
                  </a:lnTo>
                  <a:lnTo>
                    <a:pt x="188" y="48"/>
                  </a:lnTo>
                  <a:lnTo>
                    <a:pt x="176" y="54"/>
                  </a:lnTo>
                  <a:lnTo>
                    <a:pt x="170" y="54"/>
                  </a:lnTo>
                  <a:lnTo>
                    <a:pt x="150" y="169"/>
                  </a:lnTo>
                  <a:lnTo>
                    <a:pt x="110" y="225"/>
                  </a:lnTo>
                  <a:lnTo>
                    <a:pt x="54" y="383"/>
                  </a:lnTo>
                  <a:lnTo>
                    <a:pt x="82" y="555"/>
                  </a:lnTo>
                  <a:lnTo>
                    <a:pt x="40" y="679"/>
                  </a:lnTo>
                  <a:lnTo>
                    <a:pt x="0" y="767"/>
                  </a:lnTo>
                  <a:lnTo>
                    <a:pt x="108" y="767"/>
                  </a:lnTo>
                  <a:lnTo>
                    <a:pt x="120" y="611"/>
                  </a:lnTo>
                  <a:lnTo>
                    <a:pt x="148" y="499"/>
                  </a:lnTo>
                  <a:lnTo>
                    <a:pt x="160" y="367"/>
                  </a:lnTo>
                  <a:lnTo>
                    <a:pt x="218" y="327"/>
                  </a:lnTo>
                  <a:lnTo>
                    <a:pt x="238" y="221"/>
                  </a:lnTo>
                  <a:lnTo>
                    <a:pt x="296" y="135"/>
                  </a:lnTo>
                  <a:lnTo>
                    <a:pt x="314" y="0"/>
                  </a:lnTo>
                  <a:lnTo>
                    <a:pt x="302" y="0"/>
                  </a:lnTo>
                  <a:lnTo>
                    <a:pt x="296" y="0"/>
                  </a:lnTo>
                  <a:lnTo>
                    <a:pt x="290" y="0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>
                <a:solidFill>
                  <a:srgbClr val="EAEAEA"/>
                </a:solidFill>
                <a:cs typeface="Arial" charset="0"/>
              </a:endParaRPr>
            </a:p>
          </p:txBody>
        </p:sp>
        <p:sp>
          <p:nvSpPr>
            <p:cNvPr id="15368" name="Freeform 8"/>
            <p:cNvSpPr>
              <a:spLocks/>
            </p:cNvSpPr>
            <p:nvPr/>
          </p:nvSpPr>
          <p:spPr bwMode="ltGray">
            <a:xfrm>
              <a:off x="4700" y="3697"/>
              <a:ext cx="275" cy="623"/>
            </a:xfrm>
            <a:custGeom>
              <a:avLst/>
              <a:gdLst/>
              <a:ahLst/>
              <a:cxnLst>
                <a:cxn ang="0">
                  <a:pos x="257" y="12"/>
                </a:cxn>
                <a:cxn ang="0">
                  <a:pos x="239" y="6"/>
                </a:cxn>
                <a:cxn ang="0">
                  <a:pos x="203" y="6"/>
                </a:cxn>
                <a:cxn ang="0">
                  <a:pos x="203" y="6"/>
                </a:cxn>
                <a:cxn ang="0">
                  <a:pos x="197" y="6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6" y="0"/>
                </a:cxn>
                <a:cxn ang="0">
                  <a:pos x="160" y="0"/>
                </a:cxn>
                <a:cxn ang="0">
                  <a:pos x="144" y="117"/>
                </a:cxn>
                <a:cxn ang="0">
                  <a:pos x="128" y="185"/>
                </a:cxn>
                <a:cxn ang="0">
                  <a:pos x="58" y="299"/>
                </a:cxn>
                <a:cxn ang="0">
                  <a:pos x="54" y="441"/>
                </a:cxn>
                <a:cxn ang="0">
                  <a:pos x="24" y="523"/>
                </a:cxn>
                <a:cxn ang="0">
                  <a:pos x="0" y="623"/>
                </a:cxn>
                <a:cxn ang="0">
                  <a:pos x="78" y="623"/>
                </a:cxn>
                <a:cxn ang="0">
                  <a:pos x="92" y="555"/>
                </a:cxn>
                <a:cxn ang="0">
                  <a:pos x="134" y="447"/>
                </a:cxn>
                <a:cxn ang="0">
                  <a:pos x="158" y="315"/>
                </a:cxn>
                <a:cxn ang="0">
                  <a:pos x="184" y="257"/>
                </a:cxn>
                <a:cxn ang="0">
                  <a:pos x="216" y="211"/>
                </a:cxn>
                <a:cxn ang="0">
                  <a:pos x="222" y="145"/>
                </a:cxn>
                <a:cxn ang="0">
                  <a:pos x="240" y="111"/>
                </a:cxn>
                <a:cxn ang="0">
                  <a:pos x="262" y="79"/>
                </a:cxn>
                <a:cxn ang="0">
                  <a:pos x="275" y="6"/>
                </a:cxn>
                <a:cxn ang="0">
                  <a:pos x="263" y="12"/>
                </a:cxn>
                <a:cxn ang="0">
                  <a:pos x="257" y="12"/>
                </a:cxn>
                <a:cxn ang="0">
                  <a:pos x="257" y="12"/>
                </a:cxn>
                <a:cxn ang="0">
                  <a:pos x="257" y="12"/>
                </a:cxn>
              </a:cxnLst>
              <a:rect l="0" t="0" r="r" b="b"/>
              <a:pathLst>
                <a:path w="275" h="623">
                  <a:moveTo>
                    <a:pt x="257" y="12"/>
                  </a:moveTo>
                  <a:lnTo>
                    <a:pt x="239" y="6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197" y="6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44" y="117"/>
                  </a:lnTo>
                  <a:lnTo>
                    <a:pt x="128" y="185"/>
                  </a:lnTo>
                  <a:lnTo>
                    <a:pt x="58" y="299"/>
                  </a:lnTo>
                  <a:lnTo>
                    <a:pt x="54" y="441"/>
                  </a:lnTo>
                  <a:lnTo>
                    <a:pt x="24" y="523"/>
                  </a:lnTo>
                  <a:lnTo>
                    <a:pt x="0" y="623"/>
                  </a:lnTo>
                  <a:lnTo>
                    <a:pt x="78" y="623"/>
                  </a:lnTo>
                  <a:lnTo>
                    <a:pt x="92" y="555"/>
                  </a:lnTo>
                  <a:lnTo>
                    <a:pt x="134" y="447"/>
                  </a:lnTo>
                  <a:lnTo>
                    <a:pt x="158" y="315"/>
                  </a:lnTo>
                  <a:lnTo>
                    <a:pt x="184" y="257"/>
                  </a:lnTo>
                  <a:lnTo>
                    <a:pt x="216" y="211"/>
                  </a:lnTo>
                  <a:lnTo>
                    <a:pt x="222" y="145"/>
                  </a:lnTo>
                  <a:lnTo>
                    <a:pt x="240" y="111"/>
                  </a:lnTo>
                  <a:lnTo>
                    <a:pt x="262" y="79"/>
                  </a:lnTo>
                  <a:lnTo>
                    <a:pt x="275" y="6"/>
                  </a:lnTo>
                  <a:lnTo>
                    <a:pt x="263" y="12"/>
                  </a:lnTo>
                  <a:lnTo>
                    <a:pt x="257" y="12"/>
                  </a:lnTo>
                  <a:lnTo>
                    <a:pt x="257" y="12"/>
                  </a:lnTo>
                  <a:lnTo>
                    <a:pt x="257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>
                <a:solidFill>
                  <a:srgbClr val="EAEAEA"/>
                </a:solidFill>
                <a:cs typeface="Arial" charset="0"/>
              </a:endParaRPr>
            </a:p>
          </p:txBody>
        </p:sp>
        <p:sp>
          <p:nvSpPr>
            <p:cNvPr id="15369" name="Freeform 9"/>
            <p:cNvSpPr>
              <a:spLocks/>
            </p:cNvSpPr>
            <p:nvPr/>
          </p:nvSpPr>
          <p:spPr bwMode="ltGray">
            <a:xfrm>
              <a:off x="4522" y="3709"/>
              <a:ext cx="213" cy="611"/>
            </a:xfrm>
            <a:custGeom>
              <a:avLst/>
              <a:gdLst/>
              <a:ahLst/>
              <a:cxnLst>
                <a:cxn ang="0">
                  <a:pos x="171" y="12"/>
                </a:cxn>
                <a:cxn ang="0">
                  <a:pos x="159" y="24"/>
                </a:cxn>
                <a:cxn ang="0">
                  <a:pos x="153" y="36"/>
                </a:cxn>
                <a:cxn ang="0">
                  <a:pos x="128" y="60"/>
                </a:cxn>
                <a:cxn ang="0">
                  <a:pos x="110" y="83"/>
                </a:cxn>
                <a:cxn ang="0">
                  <a:pos x="86" y="119"/>
                </a:cxn>
                <a:cxn ang="0">
                  <a:pos x="68" y="167"/>
                </a:cxn>
                <a:cxn ang="0">
                  <a:pos x="68" y="221"/>
                </a:cxn>
                <a:cxn ang="0">
                  <a:pos x="68" y="227"/>
                </a:cxn>
                <a:cxn ang="0">
                  <a:pos x="68" y="233"/>
                </a:cxn>
                <a:cxn ang="0">
                  <a:pos x="68" y="239"/>
                </a:cxn>
                <a:cxn ang="0">
                  <a:pos x="68" y="245"/>
                </a:cxn>
                <a:cxn ang="0">
                  <a:pos x="68" y="251"/>
                </a:cxn>
                <a:cxn ang="0">
                  <a:pos x="68" y="251"/>
                </a:cxn>
                <a:cxn ang="0">
                  <a:pos x="68" y="257"/>
                </a:cxn>
                <a:cxn ang="0">
                  <a:pos x="68" y="269"/>
                </a:cxn>
                <a:cxn ang="0">
                  <a:pos x="74" y="287"/>
                </a:cxn>
                <a:cxn ang="0">
                  <a:pos x="80" y="305"/>
                </a:cxn>
                <a:cxn ang="0">
                  <a:pos x="86" y="311"/>
                </a:cxn>
                <a:cxn ang="0">
                  <a:pos x="86" y="311"/>
                </a:cxn>
                <a:cxn ang="0">
                  <a:pos x="92" y="317"/>
                </a:cxn>
                <a:cxn ang="0">
                  <a:pos x="92" y="323"/>
                </a:cxn>
                <a:cxn ang="0">
                  <a:pos x="92" y="323"/>
                </a:cxn>
                <a:cxn ang="0">
                  <a:pos x="24" y="437"/>
                </a:cxn>
                <a:cxn ang="0">
                  <a:pos x="18" y="471"/>
                </a:cxn>
                <a:cxn ang="0">
                  <a:pos x="0" y="547"/>
                </a:cxn>
                <a:cxn ang="0">
                  <a:pos x="50" y="611"/>
                </a:cxn>
                <a:cxn ang="0">
                  <a:pos x="114" y="611"/>
                </a:cxn>
                <a:cxn ang="0">
                  <a:pos x="104" y="555"/>
                </a:cxn>
                <a:cxn ang="0">
                  <a:pos x="120" y="515"/>
                </a:cxn>
                <a:cxn ang="0">
                  <a:pos x="150" y="449"/>
                </a:cxn>
                <a:cxn ang="0">
                  <a:pos x="166" y="377"/>
                </a:cxn>
                <a:cxn ang="0">
                  <a:pos x="156" y="295"/>
                </a:cxn>
                <a:cxn ang="0">
                  <a:pos x="170" y="203"/>
                </a:cxn>
                <a:cxn ang="0">
                  <a:pos x="212" y="95"/>
                </a:cxn>
                <a:cxn ang="0">
                  <a:pos x="213" y="0"/>
                </a:cxn>
                <a:cxn ang="0">
                  <a:pos x="207" y="0"/>
                </a:cxn>
                <a:cxn ang="0">
                  <a:pos x="201" y="0"/>
                </a:cxn>
                <a:cxn ang="0">
                  <a:pos x="195" y="0"/>
                </a:cxn>
                <a:cxn ang="0">
                  <a:pos x="189" y="0"/>
                </a:cxn>
                <a:cxn ang="0">
                  <a:pos x="183" y="6"/>
                </a:cxn>
                <a:cxn ang="0">
                  <a:pos x="177" y="6"/>
                </a:cxn>
                <a:cxn ang="0">
                  <a:pos x="171" y="12"/>
                </a:cxn>
                <a:cxn ang="0">
                  <a:pos x="171" y="12"/>
                </a:cxn>
                <a:cxn ang="0">
                  <a:pos x="171" y="12"/>
                </a:cxn>
              </a:cxnLst>
              <a:rect l="0" t="0" r="r" b="b"/>
              <a:pathLst>
                <a:path w="213" h="611">
                  <a:moveTo>
                    <a:pt x="171" y="12"/>
                  </a:moveTo>
                  <a:lnTo>
                    <a:pt x="159" y="24"/>
                  </a:lnTo>
                  <a:lnTo>
                    <a:pt x="153" y="36"/>
                  </a:lnTo>
                  <a:lnTo>
                    <a:pt x="128" y="60"/>
                  </a:lnTo>
                  <a:lnTo>
                    <a:pt x="110" y="83"/>
                  </a:lnTo>
                  <a:lnTo>
                    <a:pt x="86" y="119"/>
                  </a:lnTo>
                  <a:lnTo>
                    <a:pt x="68" y="167"/>
                  </a:lnTo>
                  <a:lnTo>
                    <a:pt x="68" y="221"/>
                  </a:lnTo>
                  <a:lnTo>
                    <a:pt x="68" y="227"/>
                  </a:lnTo>
                  <a:lnTo>
                    <a:pt x="68" y="233"/>
                  </a:lnTo>
                  <a:lnTo>
                    <a:pt x="68" y="239"/>
                  </a:lnTo>
                  <a:lnTo>
                    <a:pt x="68" y="245"/>
                  </a:lnTo>
                  <a:lnTo>
                    <a:pt x="68" y="251"/>
                  </a:lnTo>
                  <a:lnTo>
                    <a:pt x="68" y="251"/>
                  </a:lnTo>
                  <a:lnTo>
                    <a:pt x="68" y="257"/>
                  </a:lnTo>
                  <a:lnTo>
                    <a:pt x="68" y="269"/>
                  </a:lnTo>
                  <a:lnTo>
                    <a:pt x="74" y="287"/>
                  </a:lnTo>
                  <a:lnTo>
                    <a:pt x="80" y="305"/>
                  </a:lnTo>
                  <a:lnTo>
                    <a:pt x="86" y="311"/>
                  </a:lnTo>
                  <a:lnTo>
                    <a:pt x="86" y="311"/>
                  </a:lnTo>
                  <a:lnTo>
                    <a:pt x="92" y="317"/>
                  </a:lnTo>
                  <a:lnTo>
                    <a:pt x="92" y="323"/>
                  </a:lnTo>
                  <a:lnTo>
                    <a:pt x="92" y="323"/>
                  </a:lnTo>
                  <a:lnTo>
                    <a:pt x="24" y="437"/>
                  </a:lnTo>
                  <a:lnTo>
                    <a:pt x="18" y="471"/>
                  </a:lnTo>
                  <a:lnTo>
                    <a:pt x="0" y="547"/>
                  </a:lnTo>
                  <a:lnTo>
                    <a:pt x="50" y="611"/>
                  </a:lnTo>
                  <a:lnTo>
                    <a:pt x="114" y="611"/>
                  </a:lnTo>
                  <a:lnTo>
                    <a:pt x="104" y="555"/>
                  </a:lnTo>
                  <a:lnTo>
                    <a:pt x="120" y="515"/>
                  </a:lnTo>
                  <a:lnTo>
                    <a:pt x="150" y="449"/>
                  </a:lnTo>
                  <a:lnTo>
                    <a:pt x="166" y="377"/>
                  </a:lnTo>
                  <a:lnTo>
                    <a:pt x="156" y="295"/>
                  </a:lnTo>
                  <a:lnTo>
                    <a:pt x="170" y="203"/>
                  </a:lnTo>
                  <a:lnTo>
                    <a:pt x="212" y="95"/>
                  </a:lnTo>
                  <a:lnTo>
                    <a:pt x="213" y="0"/>
                  </a:lnTo>
                  <a:lnTo>
                    <a:pt x="20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0"/>
                  </a:lnTo>
                  <a:lnTo>
                    <a:pt x="183" y="6"/>
                  </a:lnTo>
                  <a:lnTo>
                    <a:pt x="177" y="6"/>
                  </a:lnTo>
                  <a:lnTo>
                    <a:pt x="171" y="12"/>
                  </a:lnTo>
                  <a:lnTo>
                    <a:pt x="171" y="12"/>
                  </a:lnTo>
                  <a:lnTo>
                    <a:pt x="171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>
                <a:solidFill>
                  <a:srgbClr val="EAEAEA"/>
                </a:solidFill>
                <a:cs typeface="Arial" charset="0"/>
              </a:endParaRPr>
            </a:p>
          </p:txBody>
        </p:sp>
        <p:sp>
          <p:nvSpPr>
            <p:cNvPr id="15370" name="Freeform 10"/>
            <p:cNvSpPr>
              <a:spLocks/>
            </p:cNvSpPr>
            <p:nvPr/>
          </p:nvSpPr>
          <p:spPr bwMode="ltGray">
            <a:xfrm>
              <a:off x="4292" y="3936"/>
              <a:ext cx="167" cy="384"/>
            </a:xfrm>
            <a:custGeom>
              <a:avLst/>
              <a:gdLst/>
              <a:ahLst/>
              <a:cxnLst>
                <a:cxn ang="0">
                  <a:pos x="149" y="60"/>
                </a:cxn>
                <a:cxn ang="0">
                  <a:pos x="119" y="30"/>
                </a:cxn>
                <a:cxn ang="0">
                  <a:pos x="89" y="12"/>
                </a:cxn>
                <a:cxn ang="0">
                  <a:pos x="59" y="0"/>
                </a:cxn>
                <a:cxn ang="0">
                  <a:pos x="54" y="70"/>
                </a:cxn>
                <a:cxn ang="0">
                  <a:pos x="46" y="112"/>
                </a:cxn>
                <a:cxn ang="0">
                  <a:pos x="52" y="168"/>
                </a:cxn>
                <a:cxn ang="0">
                  <a:pos x="24" y="194"/>
                </a:cxn>
                <a:cxn ang="0">
                  <a:pos x="16" y="258"/>
                </a:cxn>
                <a:cxn ang="0">
                  <a:pos x="2" y="300"/>
                </a:cxn>
                <a:cxn ang="0">
                  <a:pos x="0" y="352"/>
                </a:cxn>
                <a:cxn ang="0">
                  <a:pos x="47" y="384"/>
                </a:cxn>
                <a:cxn ang="0">
                  <a:pos x="149" y="384"/>
                </a:cxn>
                <a:cxn ang="0">
                  <a:pos x="134" y="350"/>
                </a:cxn>
                <a:cxn ang="0">
                  <a:pos x="104" y="324"/>
                </a:cxn>
                <a:cxn ang="0">
                  <a:pos x="138" y="274"/>
                </a:cxn>
                <a:cxn ang="0">
                  <a:pos x="122" y="220"/>
                </a:cxn>
                <a:cxn ang="0">
                  <a:pos x="132" y="186"/>
                </a:cxn>
                <a:cxn ang="0">
                  <a:pos x="140" y="154"/>
                </a:cxn>
                <a:cxn ang="0">
                  <a:pos x="167" y="90"/>
                </a:cxn>
                <a:cxn ang="0">
                  <a:pos x="149" y="60"/>
                </a:cxn>
                <a:cxn ang="0">
                  <a:pos x="149" y="60"/>
                </a:cxn>
                <a:cxn ang="0">
                  <a:pos x="149" y="60"/>
                </a:cxn>
              </a:cxnLst>
              <a:rect l="0" t="0" r="r" b="b"/>
              <a:pathLst>
                <a:path w="167" h="384">
                  <a:moveTo>
                    <a:pt x="149" y="60"/>
                  </a:moveTo>
                  <a:lnTo>
                    <a:pt x="119" y="30"/>
                  </a:lnTo>
                  <a:lnTo>
                    <a:pt x="89" y="12"/>
                  </a:lnTo>
                  <a:lnTo>
                    <a:pt x="59" y="0"/>
                  </a:lnTo>
                  <a:lnTo>
                    <a:pt x="54" y="70"/>
                  </a:lnTo>
                  <a:lnTo>
                    <a:pt x="46" y="112"/>
                  </a:lnTo>
                  <a:lnTo>
                    <a:pt x="52" y="168"/>
                  </a:lnTo>
                  <a:lnTo>
                    <a:pt x="24" y="194"/>
                  </a:lnTo>
                  <a:lnTo>
                    <a:pt x="16" y="258"/>
                  </a:lnTo>
                  <a:lnTo>
                    <a:pt x="2" y="300"/>
                  </a:lnTo>
                  <a:lnTo>
                    <a:pt x="0" y="352"/>
                  </a:lnTo>
                  <a:lnTo>
                    <a:pt x="47" y="384"/>
                  </a:lnTo>
                  <a:lnTo>
                    <a:pt x="149" y="384"/>
                  </a:lnTo>
                  <a:lnTo>
                    <a:pt x="134" y="350"/>
                  </a:lnTo>
                  <a:lnTo>
                    <a:pt x="104" y="324"/>
                  </a:lnTo>
                  <a:lnTo>
                    <a:pt x="138" y="274"/>
                  </a:lnTo>
                  <a:lnTo>
                    <a:pt x="122" y="220"/>
                  </a:lnTo>
                  <a:lnTo>
                    <a:pt x="132" y="186"/>
                  </a:lnTo>
                  <a:lnTo>
                    <a:pt x="140" y="154"/>
                  </a:lnTo>
                  <a:lnTo>
                    <a:pt x="167" y="90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9" y="6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>
                <a:solidFill>
                  <a:srgbClr val="EAEAEA"/>
                </a:solidFill>
                <a:cs typeface="Arial" charset="0"/>
              </a:endParaRPr>
            </a:p>
          </p:txBody>
        </p:sp>
        <p:sp>
          <p:nvSpPr>
            <p:cNvPr id="15371" name="Freeform 11"/>
            <p:cNvSpPr>
              <a:spLocks/>
            </p:cNvSpPr>
            <p:nvPr/>
          </p:nvSpPr>
          <p:spPr bwMode="ltGray">
            <a:xfrm>
              <a:off x="4100" y="4020"/>
              <a:ext cx="166" cy="300"/>
            </a:xfrm>
            <a:custGeom>
              <a:avLst/>
              <a:gdLst/>
              <a:ahLst/>
              <a:cxnLst>
                <a:cxn ang="0">
                  <a:pos x="136" y="12"/>
                </a:cxn>
                <a:cxn ang="0">
                  <a:pos x="100" y="0"/>
                </a:cxn>
                <a:cxn ang="0">
                  <a:pos x="78" y="64"/>
                </a:cxn>
                <a:cxn ang="0">
                  <a:pos x="70" y="126"/>
                </a:cxn>
                <a:cxn ang="0">
                  <a:pos x="46" y="184"/>
                </a:cxn>
                <a:cxn ang="0">
                  <a:pos x="58" y="232"/>
                </a:cxn>
                <a:cxn ang="0">
                  <a:pos x="38" y="268"/>
                </a:cxn>
                <a:cxn ang="0">
                  <a:pos x="0" y="300"/>
                </a:cxn>
                <a:cxn ang="0">
                  <a:pos x="160" y="300"/>
                </a:cxn>
                <a:cxn ang="0">
                  <a:pos x="136" y="272"/>
                </a:cxn>
                <a:cxn ang="0">
                  <a:pos x="98" y="234"/>
                </a:cxn>
                <a:cxn ang="0">
                  <a:pos x="130" y="188"/>
                </a:cxn>
                <a:cxn ang="0">
                  <a:pos x="138" y="134"/>
                </a:cxn>
                <a:cxn ang="0">
                  <a:pos x="144" y="94"/>
                </a:cxn>
                <a:cxn ang="0">
                  <a:pos x="164" y="60"/>
                </a:cxn>
                <a:cxn ang="0">
                  <a:pos x="166" y="0"/>
                </a:cxn>
                <a:cxn ang="0">
                  <a:pos x="136" y="12"/>
                </a:cxn>
                <a:cxn ang="0">
                  <a:pos x="136" y="12"/>
                </a:cxn>
                <a:cxn ang="0">
                  <a:pos x="136" y="12"/>
                </a:cxn>
              </a:cxnLst>
              <a:rect l="0" t="0" r="r" b="b"/>
              <a:pathLst>
                <a:path w="166" h="300">
                  <a:moveTo>
                    <a:pt x="136" y="12"/>
                  </a:moveTo>
                  <a:lnTo>
                    <a:pt x="100" y="0"/>
                  </a:lnTo>
                  <a:lnTo>
                    <a:pt x="78" y="64"/>
                  </a:lnTo>
                  <a:lnTo>
                    <a:pt x="70" y="126"/>
                  </a:lnTo>
                  <a:lnTo>
                    <a:pt x="46" y="184"/>
                  </a:lnTo>
                  <a:lnTo>
                    <a:pt x="58" y="232"/>
                  </a:lnTo>
                  <a:lnTo>
                    <a:pt x="38" y="268"/>
                  </a:lnTo>
                  <a:lnTo>
                    <a:pt x="0" y="300"/>
                  </a:lnTo>
                  <a:lnTo>
                    <a:pt x="160" y="300"/>
                  </a:lnTo>
                  <a:lnTo>
                    <a:pt x="136" y="272"/>
                  </a:lnTo>
                  <a:lnTo>
                    <a:pt x="98" y="234"/>
                  </a:lnTo>
                  <a:lnTo>
                    <a:pt x="130" y="188"/>
                  </a:lnTo>
                  <a:lnTo>
                    <a:pt x="138" y="134"/>
                  </a:lnTo>
                  <a:lnTo>
                    <a:pt x="144" y="94"/>
                  </a:lnTo>
                  <a:lnTo>
                    <a:pt x="164" y="60"/>
                  </a:lnTo>
                  <a:lnTo>
                    <a:pt x="166" y="0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>
                <a:solidFill>
                  <a:srgbClr val="EAEAEA"/>
                </a:solidFill>
                <a:cs typeface="Arial" charset="0"/>
              </a:endParaRPr>
            </a:p>
          </p:txBody>
        </p:sp>
        <p:sp>
          <p:nvSpPr>
            <p:cNvPr id="15372" name="Freeform 12"/>
            <p:cNvSpPr>
              <a:spLocks/>
            </p:cNvSpPr>
            <p:nvPr/>
          </p:nvSpPr>
          <p:spPr bwMode="ltGray">
            <a:xfrm>
              <a:off x="3910" y="4038"/>
              <a:ext cx="237" cy="282"/>
            </a:xfrm>
            <a:custGeom>
              <a:avLst/>
              <a:gdLst/>
              <a:ahLst/>
              <a:cxnLst>
                <a:cxn ang="0">
                  <a:pos x="201" y="0"/>
                </a:cxn>
                <a:cxn ang="0">
                  <a:pos x="183" y="0"/>
                </a:cxn>
                <a:cxn ang="0">
                  <a:pos x="158" y="50"/>
                </a:cxn>
                <a:cxn ang="0">
                  <a:pos x="148" y="92"/>
                </a:cxn>
                <a:cxn ang="0">
                  <a:pos x="120" y="144"/>
                </a:cxn>
                <a:cxn ang="0">
                  <a:pos x="82" y="182"/>
                </a:cxn>
                <a:cxn ang="0">
                  <a:pos x="60" y="232"/>
                </a:cxn>
                <a:cxn ang="0">
                  <a:pos x="0" y="282"/>
                </a:cxn>
                <a:cxn ang="0">
                  <a:pos x="128" y="282"/>
                </a:cxn>
                <a:cxn ang="0">
                  <a:pos x="154" y="254"/>
                </a:cxn>
                <a:cxn ang="0">
                  <a:pos x="158" y="196"/>
                </a:cxn>
                <a:cxn ang="0">
                  <a:pos x="188" y="148"/>
                </a:cxn>
                <a:cxn ang="0">
                  <a:pos x="196" y="70"/>
                </a:cxn>
                <a:cxn ang="0">
                  <a:pos x="237" y="0"/>
                </a:cxn>
                <a:cxn ang="0">
                  <a:pos x="201" y="0"/>
                </a:cxn>
                <a:cxn ang="0">
                  <a:pos x="201" y="0"/>
                </a:cxn>
                <a:cxn ang="0">
                  <a:pos x="201" y="0"/>
                </a:cxn>
              </a:cxnLst>
              <a:rect l="0" t="0" r="r" b="b"/>
              <a:pathLst>
                <a:path w="237" h="282">
                  <a:moveTo>
                    <a:pt x="201" y="0"/>
                  </a:moveTo>
                  <a:lnTo>
                    <a:pt x="183" y="0"/>
                  </a:lnTo>
                  <a:lnTo>
                    <a:pt x="158" y="50"/>
                  </a:lnTo>
                  <a:lnTo>
                    <a:pt x="148" y="92"/>
                  </a:lnTo>
                  <a:lnTo>
                    <a:pt x="120" y="144"/>
                  </a:lnTo>
                  <a:lnTo>
                    <a:pt x="82" y="182"/>
                  </a:lnTo>
                  <a:lnTo>
                    <a:pt x="60" y="232"/>
                  </a:lnTo>
                  <a:lnTo>
                    <a:pt x="0" y="282"/>
                  </a:lnTo>
                  <a:lnTo>
                    <a:pt x="128" y="282"/>
                  </a:lnTo>
                  <a:lnTo>
                    <a:pt x="154" y="254"/>
                  </a:lnTo>
                  <a:lnTo>
                    <a:pt x="158" y="196"/>
                  </a:lnTo>
                  <a:lnTo>
                    <a:pt x="188" y="148"/>
                  </a:lnTo>
                  <a:lnTo>
                    <a:pt x="196" y="70"/>
                  </a:lnTo>
                  <a:lnTo>
                    <a:pt x="237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>
                <a:solidFill>
                  <a:srgbClr val="EAEAEA"/>
                </a:solidFill>
                <a:cs typeface="Arial" charset="0"/>
              </a:endParaRPr>
            </a:p>
          </p:txBody>
        </p:sp>
        <p:sp>
          <p:nvSpPr>
            <p:cNvPr id="15373" name="Freeform 13"/>
            <p:cNvSpPr>
              <a:spLocks/>
            </p:cNvSpPr>
            <p:nvPr/>
          </p:nvSpPr>
          <p:spPr bwMode="ltGray">
            <a:xfrm>
              <a:off x="3674" y="4086"/>
              <a:ext cx="196" cy="234"/>
            </a:xfrm>
            <a:custGeom>
              <a:avLst/>
              <a:gdLst/>
              <a:ahLst/>
              <a:cxnLst>
                <a:cxn ang="0">
                  <a:pos x="167" y="54"/>
                </a:cxn>
                <a:cxn ang="0">
                  <a:pos x="113" y="24"/>
                </a:cxn>
                <a:cxn ang="0">
                  <a:pos x="83" y="0"/>
                </a:cxn>
                <a:cxn ang="0">
                  <a:pos x="80" y="62"/>
                </a:cxn>
                <a:cxn ang="0">
                  <a:pos x="58" y="100"/>
                </a:cxn>
                <a:cxn ang="0">
                  <a:pos x="54" y="160"/>
                </a:cxn>
                <a:cxn ang="0">
                  <a:pos x="36" y="202"/>
                </a:cxn>
                <a:cxn ang="0">
                  <a:pos x="0" y="234"/>
                </a:cxn>
                <a:cxn ang="0">
                  <a:pos x="146" y="234"/>
                </a:cxn>
                <a:cxn ang="0">
                  <a:pos x="170" y="198"/>
                </a:cxn>
                <a:cxn ang="0">
                  <a:pos x="158" y="138"/>
                </a:cxn>
                <a:cxn ang="0">
                  <a:pos x="196" y="100"/>
                </a:cxn>
                <a:cxn ang="0">
                  <a:pos x="191" y="54"/>
                </a:cxn>
                <a:cxn ang="0">
                  <a:pos x="167" y="54"/>
                </a:cxn>
                <a:cxn ang="0">
                  <a:pos x="167" y="54"/>
                </a:cxn>
                <a:cxn ang="0">
                  <a:pos x="167" y="54"/>
                </a:cxn>
              </a:cxnLst>
              <a:rect l="0" t="0" r="r" b="b"/>
              <a:pathLst>
                <a:path w="196" h="234">
                  <a:moveTo>
                    <a:pt x="167" y="54"/>
                  </a:moveTo>
                  <a:lnTo>
                    <a:pt x="113" y="24"/>
                  </a:lnTo>
                  <a:lnTo>
                    <a:pt x="83" y="0"/>
                  </a:lnTo>
                  <a:lnTo>
                    <a:pt x="80" y="62"/>
                  </a:lnTo>
                  <a:lnTo>
                    <a:pt x="58" y="100"/>
                  </a:lnTo>
                  <a:lnTo>
                    <a:pt x="54" y="160"/>
                  </a:lnTo>
                  <a:lnTo>
                    <a:pt x="36" y="202"/>
                  </a:lnTo>
                  <a:lnTo>
                    <a:pt x="0" y="234"/>
                  </a:lnTo>
                  <a:lnTo>
                    <a:pt x="146" y="234"/>
                  </a:lnTo>
                  <a:lnTo>
                    <a:pt x="170" y="198"/>
                  </a:lnTo>
                  <a:lnTo>
                    <a:pt x="158" y="138"/>
                  </a:lnTo>
                  <a:lnTo>
                    <a:pt x="196" y="100"/>
                  </a:lnTo>
                  <a:lnTo>
                    <a:pt x="191" y="54"/>
                  </a:lnTo>
                  <a:lnTo>
                    <a:pt x="167" y="54"/>
                  </a:lnTo>
                  <a:lnTo>
                    <a:pt x="167" y="54"/>
                  </a:lnTo>
                  <a:lnTo>
                    <a:pt x="167" y="5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>
                <a:solidFill>
                  <a:srgbClr val="EAEAEA"/>
                </a:solidFill>
                <a:cs typeface="Arial" charset="0"/>
              </a:endParaRPr>
            </a:p>
          </p:txBody>
        </p:sp>
        <p:sp>
          <p:nvSpPr>
            <p:cNvPr id="15374" name="Freeform 14"/>
            <p:cNvSpPr>
              <a:spLocks/>
            </p:cNvSpPr>
            <p:nvPr/>
          </p:nvSpPr>
          <p:spPr bwMode="ltGray">
            <a:xfrm>
              <a:off x="3476" y="4068"/>
              <a:ext cx="190" cy="252"/>
            </a:xfrm>
            <a:custGeom>
              <a:avLst/>
              <a:gdLst/>
              <a:ahLst/>
              <a:cxnLst>
                <a:cxn ang="0">
                  <a:pos x="190" y="0"/>
                </a:cxn>
                <a:cxn ang="0">
                  <a:pos x="166" y="0"/>
                </a:cxn>
                <a:cxn ang="0">
                  <a:pos x="158" y="38"/>
                </a:cxn>
                <a:cxn ang="0">
                  <a:pos x="138" y="120"/>
                </a:cxn>
                <a:cxn ang="0">
                  <a:pos x="94" y="180"/>
                </a:cxn>
                <a:cxn ang="0">
                  <a:pos x="62" y="234"/>
                </a:cxn>
                <a:cxn ang="0">
                  <a:pos x="0" y="252"/>
                </a:cxn>
                <a:cxn ang="0">
                  <a:pos x="128" y="252"/>
                </a:cxn>
                <a:cxn ang="0">
                  <a:pos x="142" y="188"/>
                </a:cxn>
                <a:cxn ang="0">
                  <a:pos x="186" y="90"/>
                </a:cxn>
                <a:cxn ang="0">
                  <a:pos x="190" y="38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</a:cxnLst>
              <a:rect l="0" t="0" r="r" b="b"/>
              <a:pathLst>
                <a:path w="190" h="252">
                  <a:moveTo>
                    <a:pt x="190" y="0"/>
                  </a:moveTo>
                  <a:lnTo>
                    <a:pt x="166" y="0"/>
                  </a:lnTo>
                  <a:lnTo>
                    <a:pt x="158" y="38"/>
                  </a:lnTo>
                  <a:lnTo>
                    <a:pt x="138" y="120"/>
                  </a:lnTo>
                  <a:lnTo>
                    <a:pt x="94" y="180"/>
                  </a:lnTo>
                  <a:lnTo>
                    <a:pt x="62" y="234"/>
                  </a:lnTo>
                  <a:lnTo>
                    <a:pt x="0" y="252"/>
                  </a:lnTo>
                  <a:lnTo>
                    <a:pt x="128" y="252"/>
                  </a:lnTo>
                  <a:lnTo>
                    <a:pt x="142" y="188"/>
                  </a:lnTo>
                  <a:lnTo>
                    <a:pt x="186" y="90"/>
                  </a:lnTo>
                  <a:lnTo>
                    <a:pt x="190" y="38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>
                <a:solidFill>
                  <a:srgbClr val="EAEAEA"/>
                </a:solidFill>
                <a:cs typeface="Arial" charset="0"/>
              </a:endParaRPr>
            </a:p>
          </p:txBody>
        </p:sp>
        <p:sp>
          <p:nvSpPr>
            <p:cNvPr id="15375" name="Freeform 15"/>
            <p:cNvSpPr>
              <a:spLocks/>
            </p:cNvSpPr>
            <p:nvPr/>
          </p:nvSpPr>
          <p:spPr bwMode="ltGray">
            <a:xfrm>
              <a:off x="3170" y="4188"/>
              <a:ext cx="230" cy="132"/>
            </a:xfrm>
            <a:custGeom>
              <a:avLst/>
              <a:gdLst/>
              <a:ahLst/>
              <a:cxnLst>
                <a:cxn ang="0">
                  <a:pos x="197" y="0"/>
                </a:cxn>
                <a:cxn ang="0">
                  <a:pos x="191" y="0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1" y="0"/>
                </a:cxn>
                <a:cxn ang="0">
                  <a:pos x="155" y="0"/>
                </a:cxn>
                <a:cxn ang="0">
                  <a:pos x="138" y="6"/>
                </a:cxn>
                <a:cxn ang="0">
                  <a:pos x="132" y="6"/>
                </a:cxn>
                <a:cxn ang="0">
                  <a:pos x="35" y="18"/>
                </a:cxn>
                <a:cxn ang="0">
                  <a:pos x="11" y="30"/>
                </a:cxn>
                <a:cxn ang="0">
                  <a:pos x="23" y="54"/>
                </a:cxn>
                <a:cxn ang="0">
                  <a:pos x="0" y="100"/>
                </a:cxn>
                <a:cxn ang="0">
                  <a:pos x="0" y="132"/>
                </a:cxn>
                <a:cxn ang="0">
                  <a:pos x="162" y="132"/>
                </a:cxn>
                <a:cxn ang="0">
                  <a:pos x="204" y="88"/>
                </a:cxn>
                <a:cxn ang="0">
                  <a:pos x="230" y="46"/>
                </a:cxn>
                <a:cxn ang="0">
                  <a:pos x="214" y="24"/>
                </a:cxn>
                <a:cxn ang="0">
                  <a:pos x="215" y="0"/>
                </a:cxn>
                <a:cxn ang="0">
                  <a:pos x="209" y="0"/>
                </a:cxn>
                <a:cxn ang="0">
                  <a:pos x="203" y="0"/>
                </a:cxn>
                <a:cxn ang="0">
                  <a:pos x="203" y="0"/>
                </a:cxn>
                <a:cxn ang="0">
                  <a:pos x="197" y="0"/>
                </a:cxn>
                <a:cxn ang="0">
                  <a:pos x="197" y="0"/>
                </a:cxn>
                <a:cxn ang="0">
                  <a:pos x="197" y="0"/>
                </a:cxn>
              </a:cxnLst>
              <a:rect l="0" t="0" r="r" b="b"/>
              <a:pathLst>
                <a:path w="230" h="132">
                  <a:moveTo>
                    <a:pt x="197" y="0"/>
                  </a:moveTo>
                  <a:lnTo>
                    <a:pt x="191" y="0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35" y="18"/>
                  </a:lnTo>
                  <a:lnTo>
                    <a:pt x="11" y="30"/>
                  </a:lnTo>
                  <a:lnTo>
                    <a:pt x="23" y="54"/>
                  </a:lnTo>
                  <a:lnTo>
                    <a:pt x="0" y="100"/>
                  </a:lnTo>
                  <a:lnTo>
                    <a:pt x="0" y="132"/>
                  </a:lnTo>
                  <a:lnTo>
                    <a:pt x="162" y="132"/>
                  </a:lnTo>
                  <a:lnTo>
                    <a:pt x="204" y="88"/>
                  </a:lnTo>
                  <a:lnTo>
                    <a:pt x="230" y="46"/>
                  </a:lnTo>
                  <a:lnTo>
                    <a:pt x="214" y="24"/>
                  </a:lnTo>
                  <a:lnTo>
                    <a:pt x="215" y="0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97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>
                <a:solidFill>
                  <a:srgbClr val="EAEAEA"/>
                </a:solidFill>
                <a:cs typeface="Arial" charset="0"/>
              </a:endParaRPr>
            </a:p>
          </p:txBody>
        </p:sp>
        <p:sp>
          <p:nvSpPr>
            <p:cNvPr id="15376" name="Freeform 16"/>
            <p:cNvSpPr>
              <a:spLocks/>
            </p:cNvSpPr>
            <p:nvPr/>
          </p:nvSpPr>
          <p:spPr bwMode="ltGray">
            <a:xfrm>
              <a:off x="3044" y="4218"/>
              <a:ext cx="89" cy="102"/>
            </a:xfrm>
            <a:custGeom>
              <a:avLst/>
              <a:gdLst/>
              <a:ahLst/>
              <a:cxnLst>
                <a:cxn ang="0">
                  <a:pos x="71" y="0"/>
                </a:cxn>
                <a:cxn ang="0">
                  <a:pos x="66" y="48"/>
                </a:cxn>
                <a:cxn ang="0">
                  <a:pos x="30" y="72"/>
                </a:cxn>
                <a:cxn ang="0">
                  <a:pos x="0" y="102"/>
                </a:cxn>
                <a:cxn ang="0">
                  <a:pos x="66" y="102"/>
                </a:cxn>
                <a:cxn ang="0">
                  <a:pos x="88" y="56"/>
                </a:cxn>
                <a:cxn ang="0">
                  <a:pos x="89" y="6"/>
                </a:cxn>
                <a:cxn ang="0">
                  <a:pos x="71" y="0"/>
                </a:cxn>
                <a:cxn ang="0">
                  <a:pos x="71" y="0"/>
                </a:cxn>
                <a:cxn ang="0">
                  <a:pos x="71" y="0"/>
                </a:cxn>
              </a:cxnLst>
              <a:rect l="0" t="0" r="r" b="b"/>
              <a:pathLst>
                <a:path w="89" h="102">
                  <a:moveTo>
                    <a:pt x="71" y="0"/>
                  </a:moveTo>
                  <a:lnTo>
                    <a:pt x="66" y="48"/>
                  </a:lnTo>
                  <a:lnTo>
                    <a:pt x="30" y="72"/>
                  </a:lnTo>
                  <a:lnTo>
                    <a:pt x="0" y="102"/>
                  </a:lnTo>
                  <a:lnTo>
                    <a:pt x="66" y="102"/>
                  </a:lnTo>
                  <a:lnTo>
                    <a:pt x="88" y="56"/>
                  </a:lnTo>
                  <a:lnTo>
                    <a:pt x="89" y="6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>
                <a:solidFill>
                  <a:srgbClr val="EAEAEA"/>
                </a:solidFill>
                <a:cs typeface="Arial" charset="0"/>
              </a:endParaRPr>
            </a:p>
          </p:txBody>
        </p:sp>
        <p:sp>
          <p:nvSpPr>
            <p:cNvPr id="15377" name="Freeform 17"/>
            <p:cNvSpPr>
              <a:spLocks/>
            </p:cNvSpPr>
            <p:nvPr/>
          </p:nvSpPr>
          <p:spPr bwMode="ltGray">
            <a:xfrm>
              <a:off x="5482" y="3367"/>
              <a:ext cx="278" cy="953"/>
            </a:xfrm>
            <a:custGeom>
              <a:avLst/>
              <a:gdLst/>
              <a:ahLst/>
              <a:cxnLst>
                <a:cxn ang="0">
                  <a:pos x="278" y="24"/>
                </a:cxn>
                <a:cxn ang="0">
                  <a:pos x="272" y="24"/>
                </a:cxn>
                <a:cxn ang="0">
                  <a:pos x="272" y="18"/>
                </a:cxn>
                <a:cxn ang="0">
                  <a:pos x="266" y="18"/>
                </a:cxn>
                <a:cxn ang="0">
                  <a:pos x="254" y="12"/>
                </a:cxn>
                <a:cxn ang="0">
                  <a:pos x="236" y="6"/>
                </a:cxn>
                <a:cxn ang="0">
                  <a:pos x="212" y="0"/>
                </a:cxn>
                <a:cxn ang="0">
                  <a:pos x="206" y="6"/>
                </a:cxn>
                <a:cxn ang="0">
                  <a:pos x="198" y="129"/>
                </a:cxn>
                <a:cxn ang="0">
                  <a:pos x="184" y="209"/>
                </a:cxn>
                <a:cxn ang="0">
                  <a:pos x="182" y="249"/>
                </a:cxn>
                <a:cxn ang="0">
                  <a:pos x="200" y="339"/>
                </a:cxn>
                <a:cxn ang="0">
                  <a:pos x="186" y="481"/>
                </a:cxn>
                <a:cxn ang="0">
                  <a:pos x="176" y="521"/>
                </a:cxn>
                <a:cxn ang="0">
                  <a:pos x="156" y="601"/>
                </a:cxn>
                <a:cxn ang="0">
                  <a:pos x="172" y="681"/>
                </a:cxn>
                <a:cxn ang="0">
                  <a:pos x="138" y="765"/>
                </a:cxn>
                <a:cxn ang="0">
                  <a:pos x="96" y="847"/>
                </a:cxn>
                <a:cxn ang="0">
                  <a:pos x="50" y="899"/>
                </a:cxn>
                <a:cxn ang="0">
                  <a:pos x="0" y="953"/>
                </a:cxn>
                <a:cxn ang="0">
                  <a:pos x="278" y="953"/>
                </a:cxn>
                <a:cxn ang="0">
                  <a:pos x="278" y="24"/>
                </a:cxn>
                <a:cxn ang="0">
                  <a:pos x="278" y="24"/>
                </a:cxn>
                <a:cxn ang="0">
                  <a:pos x="278" y="24"/>
                </a:cxn>
              </a:cxnLst>
              <a:rect l="0" t="0" r="r" b="b"/>
              <a:pathLst>
                <a:path w="278" h="953">
                  <a:moveTo>
                    <a:pt x="278" y="24"/>
                  </a:moveTo>
                  <a:lnTo>
                    <a:pt x="272" y="24"/>
                  </a:lnTo>
                  <a:lnTo>
                    <a:pt x="272" y="18"/>
                  </a:lnTo>
                  <a:lnTo>
                    <a:pt x="266" y="18"/>
                  </a:lnTo>
                  <a:lnTo>
                    <a:pt x="254" y="12"/>
                  </a:lnTo>
                  <a:lnTo>
                    <a:pt x="236" y="6"/>
                  </a:lnTo>
                  <a:lnTo>
                    <a:pt x="212" y="0"/>
                  </a:lnTo>
                  <a:lnTo>
                    <a:pt x="206" y="6"/>
                  </a:lnTo>
                  <a:lnTo>
                    <a:pt x="198" y="129"/>
                  </a:lnTo>
                  <a:lnTo>
                    <a:pt x="184" y="209"/>
                  </a:lnTo>
                  <a:lnTo>
                    <a:pt x="182" y="249"/>
                  </a:lnTo>
                  <a:lnTo>
                    <a:pt x="200" y="339"/>
                  </a:lnTo>
                  <a:lnTo>
                    <a:pt x="186" y="481"/>
                  </a:lnTo>
                  <a:lnTo>
                    <a:pt x="176" y="521"/>
                  </a:lnTo>
                  <a:lnTo>
                    <a:pt x="156" y="601"/>
                  </a:lnTo>
                  <a:lnTo>
                    <a:pt x="172" y="681"/>
                  </a:lnTo>
                  <a:lnTo>
                    <a:pt x="138" y="765"/>
                  </a:lnTo>
                  <a:lnTo>
                    <a:pt x="96" y="847"/>
                  </a:lnTo>
                  <a:lnTo>
                    <a:pt x="50" y="899"/>
                  </a:lnTo>
                  <a:lnTo>
                    <a:pt x="0" y="953"/>
                  </a:lnTo>
                  <a:lnTo>
                    <a:pt x="278" y="953"/>
                  </a:lnTo>
                  <a:lnTo>
                    <a:pt x="278" y="24"/>
                  </a:lnTo>
                  <a:lnTo>
                    <a:pt x="278" y="24"/>
                  </a:lnTo>
                  <a:lnTo>
                    <a:pt x="278" y="2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>
                <a:solidFill>
                  <a:srgbClr val="EAEAEA"/>
                </a:solidFill>
                <a:cs typeface="Arial" charset="0"/>
              </a:endParaRPr>
            </a:p>
          </p:txBody>
        </p:sp>
      </p:grpSp>
      <p:sp>
        <p:nvSpPr>
          <p:cNvPr id="15378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5379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/>
          </a:p>
        </p:txBody>
      </p:sp>
      <p:sp>
        <p:nvSpPr>
          <p:cNvPr id="15380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/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C723293-0857-4F9C-BF44-4E7E7FF14971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/>
          </a:p>
        </p:txBody>
      </p:sp>
      <p:sp>
        <p:nvSpPr>
          <p:cNvPr id="15382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78343100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u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u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154"/>
          <p:cNvGrpSpPr>
            <a:grpSpLocks/>
          </p:cNvGrpSpPr>
          <p:nvPr/>
        </p:nvGrpSpPr>
        <p:grpSpPr bwMode="auto">
          <a:xfrm>
            <a:off x="-30163" y="6350"/>
            <a:ext cx="9194801" cy="6834188"/>
            <a:chOff x="-19" y="4"/>
            <a:chExt cx="5792" cy="4305"/>
          </a:xfrm>
        </p:grpSpPr>
        <p:grpSp>
          <p:nvGrpSpPr>
            <p:cNvPr id="6152" name="Group 43"/>
            <p:cNvGrpSpPr>
              <a:grpSpLocks/>
            </p:cNvGrpSpPr>
            <p:nvPr/>
          </p:nvGrpSpPr>
          <p:grpSpPr bwMode="auto">
            <a:xfrm>
              <a:off x="57" y="4"/>
              <a:ext cx="5603" cy="232"/>
              <a:chOff x="57" y="4"/>
              <a:chExt cx="5603" cy="232"/>
            </a:xfrm>
          </p:grpSpPr>
          <p:sp>
            <p:nvSpPr>
              <p:cNvPr id="6263" name="AutoShape 2"/>
              <p:cNvSpPr>
                <a:spLocks noChangeArrowheads="1"/>
              </p:cNvSpPr>
              <p:nvPr/>
            </p:nvSpPr>
            <p:spPr bwMode="auto">
              <a:xfrm flipH="1">
                <a:off x="57" y="4"/>
                <a:ext cx="276" cy="232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264" name="AutoShape 3"/>
              <p:cNvSpPr>
                <a:spLocks noChangeArrowheads="1"/>
              </p:cNvSpPr>
              <p:nvPr/>
            </p:nvSpPr>
            <p:spPr bwMode="auto">
              <a:xfrm rot="10800000">
                <a:off x="191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265" name="AutoShape 4"/>
              <p:cNvSpPr>
                <a:spLocks noChangeArrowheads="1"/>
              </p:cNvSpPr>
              <p:nvPr/>
            </p:nvSpPr>
            <p:spPr bwMode="auto">
              <a:xfrm flipH="1">
                <a:off x="327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266" name="AutoShape 5"/>
              <p:cNvSpPr>
                <a:spLocks noChangeArrowheads="1"/>
              </p:cNvSpPr>
              <p:nvPr/>
            </p:nvSpPr>
            <p:spPr bwMode="auto">
              <a:xfrm rot="10800000">
                <a:off x="460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267" name="AutoShape 6"/>
              <p:cNvSpPr>
                <a:spLocks noChangeArrowheads="1"/>
              </p:cNvSpPr>
              <p:nvPr/>
            </p:nvSpPr>
            <p:spPr bwMode="auto">
              <a:xfrm flipH="1">
                <a:off x="593" y="4"/>
                <a:ext cx="274" cy="232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268" name="AutoShape 7"/>
              <p:cNvSpPr>
                <a:spLocks noChangeArrowheads="1"/>
              </p:cNvSpPr>
              <p:nvPr/>
            </p:nvSpPr>
            <p:spPr bwMode="auto">
              <a:xfrm rot="10800000">
                <a:off x="726" y="4"/>
                <a:ext cx="273" cy="232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269" name="AutoShape 8"/>
              <p:cNvSpPr>
                <a:spLocks noChangeArrowheads="1"/>
              </p:cNvSpPr>
              <p:nvPr/>
            </p:nvSpPr>
            <p:spPr bwMode="auto">
              <a:xfrm flipH="1">
                <a:off x="860" y="4"/>
                <a:ext cx="276" cy="232"/>
              </a:xfrm>
              <a:prstGeom prst="triangle">
                <a:avLst>
                  <a:gd name="adj" fmla="val 49995"/>
                </a:avLst>
              </a:prstGeom>
              <a:solidFill>
                <a:schemeClr val="bg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270" name="AutoShape 9"/>
              <p:cNvSpPr>
                <a:spLocks noChangeArrowheads="1"/>
              </p:cNvSpPr>
              <p:nvPr/>
            </p:nvSpPr>
            <p:spPr bwMode="auto">
              <a:xfrm rot="10800000">
                <a:off x="989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271" name="AutoShape 10"/>
              <p:cNvSpPr>
                <a:spLocks noChangeArrowheads="1"/>
              </p:cNvSpPr>
              <p:nvPr/>
            </p:nvSpPr>
            <p:spPr bwMode="auto">
              <a:xfrm flipH="1">
                <a:off x="1125" y="4"/>
                <a:ext cx="276" cy="232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272" name="AutoShape 11"/>
              <p:cNvSpPr>
                <a:spLocks noChangeArrowheads="1"/>
              </p:cNvSpPr>
              <p:nvPr/>
            </p:nvSpPr>
            <p:spPr bwMode="auto">
              <a:xfrm rot="10800000">
                <a:off x="1256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273" name="AutoShape 12"/>
              <p:cNvSpPr>
                <a:spLocks noChangeArrowheads="1"/>
              </p:cNvSpPr>
              <p:nvPr/>
            </p:nvSpPr>
            <p:spPr bwMode="auto">
              <a:xfrm flipH="1">
                <a:off x="1389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274" name="AutoShape 13"/>
              <p:cNvSpPr>
                <a:spLocks noChangeArrowheads="1"/>
              </p:cNvSpPr>
              <p:nvPr/>
            </p:nvSpPr>
            <p:spPr bwMode="auto">
              <a:xfrm rot="10800000">
                <a:off x="1522" y="4"/>
                <a:ext cx="276" cy="232"/>
              </a:xfrm>
              <a:prstGeom prst="triangle">
                <a:avLst>
                  <a:gd name="adj" fmla="val 49995"/>
                </a:avLst>
              </a:prstGeom>
              <a:solidFill>
                <a:schemeClr val="tx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275" name="AutoShape 14"/>
              <p:cNvSpPr>
                <a:spLocks noChangeArrowheads="1"/>
              </p:cNvSpPr>
              <p:nvPr/>
            </p:nvSpPr>
            <p:spPr bwMode="auto">
              <a:xfrm flipH="1">
                <a:off x="1656" y="4"/>
                <a:ext cx="276" cy="232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276" name="AutoShape 15"/>
              <p:cNvSpPr>
                <a:spLocks noChangeArrowheads="1"/>
              </p:cNvSpPr>
              <p:nvPr/>
            </p:nvSpPr>
            <p:spPr bwMode="auto">
              <a:xfrm rot="10800000">
                <a:off x="1787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277" name="AutoShape 16"/>
              <p:cNvSpPr>
                <a:spLocks noChangeArrowheads="1"/>
              </p:cNvSpPr>
              <p:nvPr/>
            </p:nvSpPr>
            <p:spPr bwMode="auto">
              <a:xfrm flipH="1">
                <a:off x="1920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278" name="AutoShape 17"/>
              <p:cNvSpPr>
                <a:spLocks noChangeArrowheads="1"/>
              </p:cNvSpPr>
              <p:nvPr/>
            </p:nvSpPr>
            <p:spPr bwMode="auto">
              <a:xfrm rot="10800000">
                <a:off x="2054" y="4"/>
                <a:ext cx="274" cy="232"/>
              </a:xfrm>
              <a:prstGeom prst="triangle">
                <a:avLst>
                  <a:gd name="adj" fmla="val 49995"/>
                </a:avLst>
              </a:prstGeom>
              <a:solidFill>
                <a:schemeClr val="bg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279" name="AutoShape 18"/>
              <p:cNvSpPr>
                <a:spLocks noChangeArrowheads="1"/>
              </p:cNvSpPr>
              <p:nvPr/>
            </p:nvSpPr>
            <p:spPr bwMode="auto">
              <a:xfrm flipH="1">
                <a:off x="2187" y="4"/>
                <a:ext cx="273" cy="232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280" name="AutoShape 19"/>
              <p:cNvSpPr>
                <a:spLocks noChangeArrowheads="1"/>
              </p:cNvSpPr>
              <p:nvPr/>
            </p:nvSpPr>
            <p:spPr bwMode="auto">
              <a:xfrm rot="10800000">
                <a:off x="2317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281" name="AutoShape 20"/>
              <p:cNvSpPr>
                <a:spLocks noChangeArrowheads="1"/>
              </p:cNvSpPr>
              <p:nvPr/>
            </p:nvSpPr>
            <p:spPr bwMode="auto">
              <a:xfrm flipH="1">
                <a:off x="2451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282" name="AutoShape 21"/>
              <p:cNvSpPr>
                <a:spLocks noChangeArrowheads="1"/>
              </p:cNvSpPr>
              <p:nvPr/>
            </p:nvSpPr>
            <p:spPr bwMode="auto">
              <a:xfrm rot="10800000">
                <a:off x="2584" y="4"/>
                <a:ext cx="276" cy="232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283" name="AutoShape 22"/>
              <p:cNvSpPr>
                <a:spLocks noChangeArrowheads="1"/>
              </p:cNvSpPr>
              <p:nvPr/>
            </p:nvSpPr>
            <p:spPr bwMode="auto">
              <a:xfrm flipH="1">
                <a:off x="2718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284" name="AutoShape 23"/>
              <p:cNvSpPr>
                <a:spLocks noChangeArrowheads="1"/>
              </p:cNvSpPr>
              <p:nvPr/>
            </p:nvSpPr>
            <p:spPr bwMode="auto">
              <a:xfrm rot="10800000">
                <a:off x="2851" y="4"/>
                <a:ext cx="274" cy="232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285" name="AutoShape 24"/>
              <p:cNvSpPr>
                <a:spLocks noChangeArrowheads="1"/>
              </p:cNvSpPr>
              <p:nvPr/>
            </p:nvSpPr>
            <p:spPr bwMode="auto">
              <a:xfrm flipH="1">
                <a:off x="2982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286" name="AutoShape 25"/>
              <p:cNvSpPr>
                <a:spLocks noChangeArrowheads="1"/>
              </p:cNvSpPr>
              <p:nvPr/>
            </p:nvSpPr>
            <p:spPr bwMode="auto">
              <a:xfrm rot="10800000">
                <a:off x="3115" y="4"/>
                <a:ext cx="276" cy="232"/>
              </a:xfrm>
              <a:prstGeom prst="triangle">
                <a:avLst>
                  <a:gd name="adj" fmla="val 49995"/>
                </a:avLst>
              </a:prstGeom>
              <a:solidFill>
                <a:schemeClr val="bg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287" name="AutoShape 26"/>
              <p:cNvSpPr>
                <a:spLocks noChangeArrowheads="1"/>
              </p:cNvSpPr>
              <p:nvPr/>
            </p:nvSpPr>
            <p:spPr bwMode="auto">
              <a:xfrm flipH="1">
                <a:off x="3249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288" name="AutoShape 27"/>
              <p:cNvSpPr>
                <a:spLocks noChangeArrowheads="1"/>
              </p:cNvSpPr>
              <p:nvPr/>
            </p:nvSpPr>
            <p:spPr bwMode="auto">
              <a:xfrm rot="10800000">
                <a:off x="3381" y="4"/>
                <a:ext cx="274" cy="232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289" name="AutoShape 28"/>
              <p:cNvSpPr>
                <a:spLocks noChangeArrowheads="1"/>
              </p:cNvSpPr>
              <p:nvPr/>
            </p:nvSpPr>
            <p:spPr bwMode="auto">
              <a:xfrm flipH="1">
                <a:off x="3515" y="4"/>
                <a:ext cx="274" cy="232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290" name="AutoShape 29"/>
              <p:cNvSpPr>
                <a:spLocks noChangeArrowheads="1"/>
              </p:cNvSpPr>
              <p:nvPr/>
            </p:nvSpPr>
            <p:spPr bwMode="auto">
              <a:xfrm rot="10800000">
                <a:off x="3646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291" name="AutoShape 30"/>
              <p:cNvSpPr>
                <a:spLocks noChangeArrowheads="1"/>
              </p:cNvSpPr>
              <p:nvPr/>
            </p:nvSpPr>
            <p:spPr bwMode="auto">
              <a:xfrm flipH="1">
                <a:off x="3779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292" name="AutoShape 31"/>
              <p:cNvSpPr>
                <a:spLocks noChangeArrowheads="1"/>
              </p:cNvSpPr>
              <p:nvPr/>
            </p:nvSpPr>
            <p:spPr bwMode="auto">
              <a:xfrm rot="10800000">
                <a:off x="3911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293" name="AutoShape 32"/>
              <p:cNvSpPr>
                <a:spLocks noChangeArrowheads="1"/>
              </p:cNvSpPr>
              <p:nvPr/>
            </p:nvSpPr>
            <p:spPr bwMode="auto">
              <a:xfrm flipH="1">
                <a:off x="4044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294" name="AutoShape 33"/>
              <p:cNvSpPr>
                <a:spLocks noChangeArrowheads="1"/>
              </p:cNvSpPr>
              <p:nvPr/>
            </p:nvSpPr>
            <p:spPr bwMode="auto">
              <a:xfrm rot="10800000">
                <a:off x="4177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295" name="AutoShape 34"/>
              <p:cNvSpPr>
                <a:spLocks noChangeArrowheads="1"/>
              </p:cNvSpPr>
              <p:nvPr/>
            </p:nvSpPr>
            <p:spPr bwMode="auto">
              <a:xfrm flipH="1">
                <a:off x="4312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tx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296" name="AutoShape 35"/>
              <p:cNvSpPr>
                <a:spLocks noChangeArrowheads="1"/>
              </p:cNvSpPr>
              <p:nvPr/>
            </p:nvSpPr>
            <p:spPr bwMode="auto">
              <a:xfrm rot="10800000">
                <a:off x="4444" y="4"/>
                <a:ext cx="274" cy="232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297" name="AutoShape 36"/>
              <p:cNvSpPr>
                <a:spLocks noChangeArrowheads="1"/>
              </p:cNvSpPr>
              <p:nvPr/>
            </p:nvSpPr>
            <p:spPr bwMode="auto">
              <a:xfrm flipH="1">
                <a:off x="4576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298" name="AutoShape 37"/>
              <p:cNvSpPr>
                <a:spLocks noChangeArrowheads="1"/>
              </p:cNvSpPr>
              <p:nvPr/>
            </p:nvSpPr>
            <p:spPr bwMode="auto">
              <a:xfrm rot="10800000">
                <a:off x="4709" y="4"/>
                <a:ext cx="274" cy="232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299" name="AutoShape 38"/>
              <p:cNvSpPr>
                <a:spLocks noChangeArrowheads="1"/>
              </p:cNvSpPr>
              <p:nvPr/>
            </p:nvSpPr>
            <p:spPr bwMode="auto">
              <a:xfrm flipH="1">
                <a:off x="4842" y="4"/>
                <a:ext cx="274" cy="232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300" name="AutoShape 39"/>
              <p:cNvSpPr>
                <a:spLocks noChangeArrowheads="1"/>
              </p:cNvSpPr>
              <p:nvPr/>
            </p:nvSpPr>
            <p:spPr bwMode="auto">
              <a:xfrm rot="10800000">
                <a:off x="4976" y="4"/>
                <a:ext cx="274" cy="232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301" name="AutoShape 40"/>
              <p:cNvSpPr>
                <a:spLocks noChangeArrowheads="1"/>
              </p:cNvSpPr>
              <p:nvPr/>
            </p:nvSpPr>
            <p:spPr bwMode="auto">
              <a:xfrm flipH="1">
                <a:off x="5118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302" name="AutoShape 41"/>
              <p:cNvSpPr>
                <a:spLocks noChangeArrowheads="1"/>
              </p:cNvSpPr>
              <p:nvPr/>
            </p:nvSpPr>
            <p:spPr bwMode="auto">
              <a:xfrm rot="10800000">
                <a:off x="5252" y="4"/>
                <a:ext cx="276" cy="232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303" name="AutoShape 42"/>
              <p:cNvSpPr>
                <a:spLocks noChangeArrowheads="1"/>
              </p:cNvSpPr>
              <p:nvPr/>
            </p:nvSpPr>
            <p:spPr bwMode="auto">
              <a:xfrm flipH="1">
                <a:off x="5385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6153" name="Group 77"/>
            <p:cNvGrpSpPr>
              <a:grpSpLocks/>
            </p:cNvGrpSpPr>
            <p:nvPr/>
          </p:nvGrpSpPr>
          <p:grpSpPr bwMode="auto">
            <a:xfrm>
              <a:off x="5497" y="4"/>
              <a:ext cx="276" cy="4304"/>
              <a:chOff x="5497" y="4"/>
              <a:chExt cx="276" cy="4304"/>
            </a:xfrm>
          </p:grpSpPr>
          <p:sp>
            <p:nvSpPr>
              <p:cNvPr id="6230" name="Rectangle 44"/>
              <p:cNvSpPr>
                <a:spLocks noChangeArrowheads="1"/>
              </p:cNvSpPr>
              <p:nvPr/>
            </p:nvSpPr>
            <p:spPr bwMode="auto">
              <a:xfrm>
                <a:off x="5522" y="4"/>
                <a:ext cx="226" cy="276"/>
              </a:xfrm>
              <a:prstGeom prst="rect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231" name="AutoShape 45"/>
              <p:cNvSpPr>
                <a:spLocks noChangeArrowheads="1"/>
              </p:cNvSpPr>
              <p:nvPr/>
            </p:nvSpPr>
            <p:spPr bwMode="auto">
              <a:xfrm rot="5400000" flipH="1">
                <a:off x="5522" y="22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bg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232" name="AutoShape 46"/>
              <p:cNvSpPr>
                <a:spLocks noChangeArrowheads="1"/>
              </p:cNvSpPr>
              <p:nvPr/>
            </p:nvSpPr>
            <p:spPr bwMode="auto">
              <a:xfrm rot="-5400000">
                <a:off x="5522" y="158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233" name="AutoShape 47"/>
              <p:cNvSpPr>
                <a:spLocks noChangeArrowheads="1"/>
              </p:cNvSpPr>
              <p:nvPr/>
            </p:nvSpPr>
            <p:spPr bwMode="auto">
              <a:xfrm rot="5400000" flipH="1">
                <a:off x="5522" y="293"/>
                <a:ext cx="226" cy="274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234" name="AutoShape 48"/>
              <p:cNvSpPr>
                <a:spLocks noChangeArrowheads="1"/>
              </p:cNvSpPr>
              <p:nvPr/>
            </p:nvSpPr>
            <p:spPr bwMode="auto">
              <a:xfrm rot="-5400000">
                <a:off x="5522" y="434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235" name="AutoShape 49"/>
              <p:cNvSpPr>
                <a:spLocks noChangeArrowheads="1"/>
              </p:cNvSpPr>
              <p:nvPr/>
            </p:nvSpPr>
            <p:spPr bwMode="auto">
              <a:xfrm rot="5400000" flipH="1">
                <a:off x="5522" y="566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236" name="AutoShape 50"/>
              <p:cNvSpPr>
                <a:spLocks noChangeArrowheads="1"/>
              </p:cNvSpPr>
              <p:nvPr/>
            </p:nvSpPr>
            <p:spPr bwMode="auto">
              <a:xfrm rot="-5400000">
                <a:off x="5522" y="701"/>
                <a:ext cx="226" cy="274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237" name="AutoShape 51"/>
              <p:cNvSpPr>
                <a:spLocks noChangeArrowheads="1"/>
              </p:cNvSpPr>
              <p:nvPr/>
            </p:nvSpPr>
            <p:spPr bwMode="auto">
              <a:xfrm rot="5400000" flipH="1">
                <a:off x="5522" y="834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238" name="AutoShape 52"/>
              <p:cNvSpPr>
                <a:spLocks noChangeArrowheads="1"/>
              </p:cNvSpPr>
              <p:nvPr/>
            </p:nvSpPr>
            <p:spPr bwMode="auto">
              <a:xfrm rot="-5400000">
                <a:off x="5522" y="966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tx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239" name="AutoShape 53"/>
              <p:cNvSpPr>
                <a:spLocks noChangeArrowheads="1"/>
              </p:cNvSpPr>
              <p:nvPr/>
            </p:nvSpPr>
            <p:spPr bwMode="auto">
              <a:xfrm rot="5400000" flipH="1">
                <a:off x="5522" y="1098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240" name="AutoShape 54"/>
              <p:cNvSpPr>
                <a:spLocks noChangeArrowheads="1"/>
              </p:cNvSpPr>
              <p:nvPr/>
            </p:nvSpPr>
            <p:spPr bwMode="auto">
              <a:xfrm rot="-5400000">
                <a:off x="5522" y="1233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bg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241" name="AutoShape 55"/>
              <p:cNvSpPr>
                <a:spLocks noChangeArrowheads="1"/>
              </p:cNvSpPr>
              <p:nvPr/>
            </p:nvSpPr>
            <p:spPr bwMode="auto">
              <a:xfrm rot="5400000" flipH="1">
                <a:off x="5522" y="1365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242" name="AutoShape 56"/>
              <p:cNvSpPr>
                <a:spLocks noChangeArrowheads="1"/>
              </p:cNvSpPr>
              <p:nvPr/>
            </p:nvSpPr>
            <p:spPr bwMode="auto">
              <a:xfrm rot="-5400000">
                <a:off x="5522" y="1498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243" name="AutoShape 57"/>
              <p:cNvSpPr>
                <a:spLocks noChangeArrowheads="1"/>
              </p:cNvSpPr>
              <p:nvPr/>
            </p:nvSpPr>
            <p:spPr bwMode="auto">
              <a:xfrm rot="5400000" flipH="1">
                <a:off x="5522" y="1632"/>
                <a:ext cx="226" cy="274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244" name="AutoShape 58"/>
              <p:cNvSpPr>
                <a:spLocks noChangeArrowheads="1"/>
              </p:cNvSpPr>
              <p:nvPr/>
            </p:nvSpPr>
            <p:spPr bwMode="auto">
              <a:xfrm rot="-5400000">
                <a:off x="5522" y="1765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245" name="AutoShape 59"/>
              <p:cNvSpPr>
                <a:spLocks noChangeArrowheads="1"/>
              </p:cNvSpPr>
              <p:nvPr/>
            </p:nvSpPr>
            <p:spPr bwMode="auto">
              <a:xfrm rot="5400000" flipH="1">
                <a:off x="5522" y="1898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246" name="AutoShape 60"/>
              <p:cNvSpPr>
                <a:spLocks noChangeArrowheads="1"/>
              </p:cNvSpPr>
              <p:nvPr/>
            </p:nvSpPr>
            <p:spPr bwMode="auto">
              <a:xfrm rot="-5400000">
                <a:off x="5522" y="2032"/>
                <a:ext cx="226" cy="274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247" name="AutoShape 61"/>
              <p:cNvSpPr>
                <a:spLocks noChangeArrowheads="1"/>
              </p:cNvSpPr>
              <p:nvPr/>
            </p:nvSpPr>
            <p:spPr bwMode="auto">
              <a:xfrm rot="5400000" flipH="1">
                <a:off x="5522" y="2164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248" name="AutoShape 62"/>
              <p:cNvSpPr>
                <a:spLocks noChangeArrowheads="1"/>
              </p:cNvSpPr>
              <p:nvPr/>
            </p:nvSpPr>
            <p:spPr bwMode="auto">
              <a:xfrm rot="-5400000">
                <a:off x="5522" y="2297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bg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249" name="AutoShape 63"/>
              <p:cNvSpPr>
                <a:spLocks noChangeArrowheads="1"/>
              </p:cNvSpPr>
              <p:nvPr/>
            </p:nvSpPr>
            <p:spPr bwMode="auto">
              <a:xfrm rot="5400000" flipH="1">
                <a:off x="5522" y="2431"/>
                <a:ext cx="226" cy="274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250" name="AutoShape 64"/>
              <p:cNvSpPr>
                <a:spLocks noChangeArrowheads="1"/>
              </p:cNvSpPr>
              <p:nvPr/>
            </p:nvSpPr>
            <p:spPr bwMode="auto">
              <a:xfrm rot="-5400000">
                <a:off x="5522" y="2564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251" name="AutoShape 65"/>
              <p:cNvSpPr>
                <a:spLocks noChangeArrowheads="1"/>
              </p:cNvSpPr>
              <p:nvPr/>
            </p:nvSpPr>
            <p:spPr bwMode="auto">
              <a:xfrm rot="5400000" flipH="1">
                <a:off x="5522" y="2697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252" name="AutoShape 66"/>
              <p:cNvSpPr>
                <a:spLocks noChangeArrowheads="1"/>
              </p:cNvSpPr>
              <p:nvPr/>
            </p:nvSpPr>
            <p:spPr bwMode="auto">
              <a:xfrm rot="-5400000">
                <a:off x="5522" y="2829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253" name="AutoShape 67"/>
              <p:cNvSpPr>
                <a:spLocks noChangeArrowheads="1"/>
              </p:cNvSpPr>
              <p:nvPr/>
            </p:nvSpPr>
            <p:spPr bwMode="auto">
              <a:xfrm rot="5400000" flipH="1">
                <a:off x="5522" y="2963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254" name="AutoShape 68"/>
              <p:cNvSpPr>
                <a:spLocks noChangeArrowheads="1"/>
              </p:cNvSpPr>
              <p:nvPr/>
            </p:nvSpPr>
            <p:spPr bwMode="auto">
              <a:xfrm rot="-5400000">
                <a:off x="5522" y="3096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255" name="AutoShape 69"/>
              <p:cNvSpPr>
                <a:spLocks noChangeArrowheads="1"/>
              </p:cNvSpPr>
              <p:nvPr/>
            </p:nvSpPr>
            <p:spPr bwMode="auto">
              <a:xfrm rot="5400000" flipH="1">
                <a:off x="5522" y="3228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tx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256" name="AutoShape 70"/>
              <p:cNvSpPr>
                <a:spLocks noChangeArrowheads="1"/>
              </p:cNvSpPr>
              <p:nvPr/>
            </p:nvSpPr>
            <p:spPr bwMode="auto">
              <a:xfrm rot="-5400000">
                <a:off x="5522" y="3363"/>
                <a:ext cx="226" cy="274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257" name="Rectangle 71"/>
              <p:cNvSpPr>
                <a:spLocks noChangeArrowheads="1"/>
              </p:cNvSpPr>
              <p:nvPr/>
            </p:nvSpPr>
            <p:spPr bwMode="auto">
              <a:xfrm>
                <a:off x="5522" y="4032"/>
                <a:ext cx="226" cy="276"/>
              </a:xfrm>
              <a:prstGeom prst="rect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258" name="AutoShape 72"/>
              <p:cNvSpPr>
                <a:spLocks noChangeArrowheads="1"/>
              </p:cNvSpPr>
              <p:nvPr/>
            </p:nvSpPr>
            <p:spPr bwMode="auto">
              <a:xfrm rot="5400000" flipH="1">
                <a:off x="5522" y="3496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259" name="AutoShape 73"/>
              <p:cNvSpPr>
                <a:spLocks noChangeArrowheads="1"/>
              </p:cNvSpPr>
              <p:nvPr/>
            </p:nvSpPr>
            <p:spPr bwMode="auto">
              <a:xfrm rot="-5400000">
                <a:off x="5522" y="3628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260" name="AutoShape 74"/>
              <p:cNvSpPr>
                <a:spLocks noChangeArrowheads="1"/>
              </p:cNvSpPr>
              <p:nvPr/>
            </p:nvSpPr>
            <p:spPr bwMode="auto">
              <a:xfrm rot="5400000" flipH="1">
                <a:off x="5522" y="3765"/>
                <a:ext cx="226" cy="274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261" name="AutoShape 75"/>
              <p:cNvSpPr>
                <a:spLocks noChangeArrowheads="1"/>
              </p:cNvSpPr>
              <p:nvPr/>
            </p:nvSpPr>
            <p:spPr bwMode="auto">
              <a:xfrm rot="-5400000">
                <a:off x="5522" y="3897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262" name="AutoShape 76"/>
              <p:cNvSpPr>
                <a:spLocks noChangeArrowheads="1"/>
              </p:cNvSpPr>
              <p:nvPr/>
            </p:nvSpPr>
            <p:spPr bwMode="auto">
              <a:xfrm rot="5400000" flipH="1">
                <a:off x="5522" y="4032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6154" name="Group 119"/>
            <p:cNvGrpSpPr>
              <a:grpSpLocks/>
            </p:cNvGrpSpPr>
            <p:nvPr/>
          </p:nvGrpSpPr>
          <p:grpSpPr bwMode="auto">
            <a:xfrm>
              <a:off x="23" y="4083"/>
              <a:ext cx="5504" cy="226"/>
              <a:chOff x="23" y="4083"/>
              <a:chExt cx="5504" cy="226"/>
            </a:xfrm>
          </p:grpSpPr>
          <p:sp>
            <p:nvSpPr>
              <p:cNvPr id="6189" name="AutoShape 78"/>
              <p:cNvSpPr>
                <a:spLocks noChangeArrowheads="1"/>
              </p:cNvSpPr>
              <p:nvPr/>
            </p:nvSpPr>
            <p:spPr bwMode="auto">
              <a:xfrm rot="10800000">
                <a:off x="5383" y="4084"/>
                <a:ext cx="137" cy="224"/>
              </a:xfrm>
              <a:prstGeom prst="rtTriangle">
                <a:avLst/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190" name="AutoShape 79"/>
              <p:cNvSpPr>
                <a:spLocks noChangeArrowheads="1"/>
              </p:cNvSpPr>
              <p:nvPr/>
            </p:nvSpPr>
            <p:spPr bwMode="auto">
              <a:xfrm flipH="1">
                <a:off x="5249" y="4084"/>
                <a:ext cx="278" cy="225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191" name="AutoShape 80"/>
              <p:cNvSpPr>
                <a:spLocks noChangeArrowheads="1"/>
              </p:cNvSpPr>
              <p:nvPr/>
            </p:nvSpPr>
            <p:spPr bwMode="auto">
              <a:xfrm rot="10800000">
                <a:off x="5116" y="4083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192" name="AutoShape 81"/>
              <p:cNvSpPr>
                <a:spLocks noChangeArrowheads="1"/>
              </p:cNvSpPr>
              <p:nvPr/>
            </p:nvSpPr>
            <p:spPr bwMode="auto">
              <a:xfrm flipH="1">
                <a:off x="4985" y="4084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193" name="AutoShape 82"/>
              <p:cNvSpPr>
                <a:spLocks noChangeArrowheads="1"/>
              </p:cNvSpPr>
              <p:nvPr/>
            </p:nvSpPr>
            <p:spPr bwMode="auto">
              <a:xfrm rot="10800000">
                <a:off x="4850" y="4083"/>
                <a:ext cx="278" cy="225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194" name="AutoShape 83"/>
              <p:cNvSpPr>
                <a:spLocks noChangeArrowheads="1"/>
              </p:cNvSpPr>
              <p:nvPr/>
            </p:nvSpPr>
            <p:spPr bwMode="auto">
              <a:xfrm flipH="1">
                <a:off x="4709" y="4084"/>
                <a:ext cx="277" cy="225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195" name="AutoShape 84"/>
              <p:cNvSpPr>
                <a:spLocks noChangeArrowheads="1"/>
              </p:cNvSpPr>
              <p:nvPr/>
            </p:nvSpPr>
            <p:spPr bwMode="auto">
              <a:xfrm rot="10800000" flipH="1">
                <a:off x="4570" y="4083"/>
                <a:ext cx="273" cy="225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196" name="AutoShape 85"/>
              <p:cNvSpPr>
                <a:spLocks noChangeArrowheads="1"/>
              </p:cNvSpPr>
              <p:nvPr/>
            </p:nvSpPr>
            <p:spPr bwMode="auto">
              <a:xfrm>
                <a:off x="4437" y="4084"/>
                <a:ext cx="277" cy="225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197" name="AutoShape 86"/>
              <p:cNvSpPr>
                <a:spLocks noChangeArrowheads="1"/>
              </p:cNvSpPr>
              <p:nvPr/>
            </p:nvSpPr>
            <p:spPr bwMode="auto">
              <a:xfrm rot="10800000" flipH="1">
                <a:off x="4302" y="4083"/>
                <a:ext cx="277" cy="225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198" name="AutoShape 87"/>
              <p:cNvSpPr>
                <a:spLocks noChangeArrowheads="1"/>
              </p:cNvSpPr>
              <p:nvPr/>
            </p:nvSpPr>
            <p:spPr bwMode="auto">
              <a:xfrm>
                <a:off x="4169" y="4084"/>
                <a:ext cx="275" cy="225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199" name="AutoShape 88"/>
              <p:cNvSpPr>
                <a:spLocks noChangeArrowheads="1"/>
              </p:cNvSpPr>
              <p:nvPr/>
            </p:nvSpPr>
            <p:spPr bwMode="auto">
              <a:xfrm rot="10800000" flipH="1">
                <a:off x="4037" y="4083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200" name="AutoShape 89"/>
              <p:cNvSpPr>
                <a:spLocks noChangeArrowheads="1"/>
              </p:cNvSpPr>
              <p:nvPr/>
            </p:nvSpPr>
            <p:spPr bwMode="auto">
              <a:xfrm>
                <a:off x="3903" y="4084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chemeClr val="bg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201" name="AutoShape 90"/>
              <p:cNvSpPr>
                <a:spLocks noChangeArrowheads="1"/>
              </p:cNvSpPr>
              <p:nvPr/>
            </p:nvSpPr>
            <p:spPr bwMode="auto">
              <a:xfrm rot="10800000" flipH="1">
                <a:off x="3771" y="4083"/>
                <a:ext cx="275" cy="225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202" name="AutoShape 91"/>
              <p:cNvSpPr>
                <a:spLocks noChangeArrowheads="1"/>
              </p:cNvSpPr>
              <p:nvPr/>
            </p:nvSpPr>
            <p:spPr bwMode="auto">
              <a:xfrm>
                <a:off x="3637" y="4084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203" name="AutoShape 92"/>
              <p:cNvSpPr>
                <a:spLocks noChangeArrowheads="1"/>
              </p:cNvSpPr>
              <p:nvPr/>
            </p:nvSpPr>
            <p:spPr bwMode="auto">
              <a:xfrm rot="10800000" flipH="1">
                <a:off x="3505" y="4083"/>
                <a:ext cx="275" cy="225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204" name="AutoShape 93"/>
              <p:cNvSpPr>
                <a:spLocks noChangeArrowheads="1"/>
              </p:cNvSpPr>
              <p:nvPr/>
            </p:nvSpPr>
            <p:spPr bwMode="auto">
              <a:xfrm>
                <a:off x="3373" y="4084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205" name="AutoShape 94"/>
              <p:cNvSpPr>
                <a:spLocks noChangeArrowheads="1"/>
              </p:cNvSpPr>
              <p:nvPr/>
            </p:nvSpPr>
            <p:spPr bwMode="auto">
              <a:xfrm rot="10800000" flipH="1">
                <a:off x="3238" y="4083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chemeClr val="tx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206" name="AutoShape 95"/>
              <p:cNvSpPr>
                <a:spLocks noChangeArrowheads="1"/>
              </p:cNvSpPr>
              <p:nvPr/>
            </p:nvSpPr>
            <p:spPr bwMode="auto">
              <a:xfrm>
                <a:off x="3106" y="4084"/>
                <a:ext cx="275" cy="225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207" name="AutoShape 96"/>
              <p:cNvSpPr>
                <a:spLocks noChangeArrowheads="1"/>
              </p:cNvSpPr>
              <p:nvPr/>
            </p:nvSpPr>
            <p:spPr bwMode="auto">
              <a:xfrm rot="10800000" flipH="1">
                <a:off x="2972" y="4083"/>
                <a:ext cx="277" cy="225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208" name="AutoShape 97"/>
              <p:cNvSpPr>
                <a:spLocks noChangeArrowheads="1"/>
              </p:cNvSpPr>
              <p:nvPr/>
            </p:nvSpPr>
            <p:spPr bwMode="auto">
              <a:xfrm>
                <a:off x="2842" y="4084"/>
                <a:ext cx="273" cy="225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209" name="AutoShape 98"/>
              <p:cNvSpPr>
                <a:spLocks noChangeArrowheads="1"/>
              </p:cNvSpPr>
              <p:nvPr/>
            </p:nvSpPr>
            <p:spPr bwMode="auto">
              <a:xfrm rot="10800000" flipH="1">
                <a:off x="2707" y="4083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chemeClr val="bg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210" name="AutoShape 99"/>
              <p:cNvSpPr>
                <a:spLocks noChangeArrowheads="1"/>
              </p:cNvSpPr>
              <p:nvPr/>
            </p:nvSpPr>
            <p:spPr bwMode="auto">
              <a:xfrm>
                <a:off x="2574" y="4084"/>
                <a:ext cx="277" cy="225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211" name="AutoShape 100"/>
              <p:cNvSpPr>
                <a:spLocks noChangeArrowheads="1"/>
              </p:cNvSpPr>
              <p:nvPr/>
            </p:nvSpPr>
            <p:spPr bwMode="auto">
              <a:xfrm rot="10800000" flipH="1">
                <a:off x="2441" y="4083"/>
                <a:ext cx="273" cy="225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212" name="AutoShape 101"/>
              <p:cNvSpPr>
                <a:spLocks noChangeArrowheads="1"/>
              </p:cNvSpPr>
              <p:nvPr/>
            </p:nvSpPr>
            <p:spPr bwMode="auto">
              <a:xfrm>
                <a:off x="2308" y="4084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213" name="AutoShape 102"/>
              <p:cNvSpPr>
                <a:spLocks noChangeArrowheads="1"/>
              </p:cNvSpPr>
              <p:nvPr/>
            </p:nvSpPr>
            <p:spPr bwMode="auto">
              <a:xfrm rot="10800000" flipH="1">
                <a:off x="2173" y="4083"/>
                <a:ext cx="277" cy="225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214" name="AutoShape 103"/>
              <p:cNvSpPr>
                <a:spLocks noChangeArrowheads="1"/>
              </p:cNvSpPr>
              <p:nvPr/>
            </p:nvSpPr>
            <p:spPr bwMode="auto">
              <a:xfrm>
                <a:off x="2042" y="4084"/>
                <a:ext cx="273" cy="225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215" name="AutoShape 104"/>
              <p:cNvSpPr>
                <a:spLocks noChangeArrowheads="1"/>
              </p:cNvSpPr>
              <p:nvPr/>
            </p:nvSpPr>
            <p:spPr bwMode="auto">
              <a:xfrm rot="10800000" flipH="1">
                <a:off x="1908" y="4083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216" name="AutoShape 105"/>
              <p:cNvSpPr>
                <a:spLocks noChangeArrowheads="1"/>
              </p:cNvSpPr>
              <p:nvPr/>
            </p:nvSpPr>
            <p:spPr bwMode="auto">
              <a:xfrm>
                <a:off x="1776" y="4084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217" name="AutoShape 106"/>
              <p:cNvSpPr>
                <a:spLocks noChangeArrowheads="1"/>
              </p:cNvSpPr>
              <p:nvPr/>
            </p:nvSpPr>
            <p:spPr bwMode="auto">
              <a:xfrm rot="10800000" flipH="1">
                <a:off x="1643" y="4083"/>
                <a:ext cx="274" cy="225"/>
              </a:xfrm>
              <a:prstGeom prst="triangle">
                <a:avLst>
                  <a:gd name="adj" fmla="val 49995"/>
                </a:avLst>
              </a:prstGeom>
              <a:solidFill>
                <a:schemeClr val="bg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218" name="AutoShape 107"/>
              <p:cNvSpPr>
                <a:spLocks noChangeArrowheads="1"/>
              </p:cNvSpPr>
              <p:nvPr/>
            </p:nvSpPr>
            <p:spPr bwMode="auto">
              <a:xfrm>
                <a:off x="1509" y="4084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219" name="AutoShape 108"/>
              <p:cNvSpPr>
                <a:spLocks noChangeArrowheads="1"/>
              </p:cNvSpPr>
              <p:nvPr/>
            </p:nvSpPr>
            <p:spPr bwMode="auto">
              <a:xfrm rot="10800000" flipH="1">
                <a:off x="1376" y="4083"/>
                <a:ext cx="275" cy="225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220" name="AutoShape 109"/>
              <p:cNvSpPr>
                <a:spLocks noChangeArrowheads="1"/>
              </p:cNvSpPr>
              <p:nvPr/>
            </p:nvSpPr>
            <p:spPr bwMode="auto">
              <a:xfrm>
                <a:off x="1243" y="4084"/>
                <a:ext cx="275" cy="225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221" name="AutoShape 110"/>
              <p:cNvSpPr>
                <a:spLocks noChangeArrowheads="1"/>
              </p:cNvSpPr>
              <p:nvPr/>
            </p:nvSpPr>
            <p:spPr bwMode="auto">
              <a:xfrm rot="10800000" flipH="1">
                <a:off x="1109" y="4083"/>
                <a:ext cx="275" cy="225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222" name="AutoShape 111"/>
              <p:cNvSpPr>
                <a:spLocks noChangeArrowheads="1"/>
              </p:cNvSpPr>
              <p:nvPr/>
            </p:nvSpPr>
            <p:spPr bwMode="auto">
              <a:xfrm>
                <a:off x="978" y="4084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223" name="AutoShape 112"/>
              <p:cNvSpPr>
                <a:spLocks noChangeArrowheads="1"/>
              </p:cNvSpPr>
              <p:nvPr/>
            </p:nvSpPr>
            <p:spPr bwMode="auto">
              <a:xfrm rot="10800000" flipH="1">
                <a:off x="843" y="4083"/>
                <a:ext cx="277" cy="225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224" name="AutoShape 113"/>
              <p:cNvSpPr>
                <a:spLocks noChangeArrowheads="1"/>
              </p:cNvSpPr>
              <p:nvPr/>
            </p:nvSpPr>
            <p:spPr bwMode="auto">
              <a:xfrm>
                <a:off x="711" y="4084"/>
                <a:ext cx="275" cy="225"/>
              </a:xfrm>
              <a:prstGeom prst="triangle">
                <a:avLst>
                  <a:gd name="adj" fmla="val 49995"/>
                </a:avLst>
              </a:prstGeom>
              <a:solidFill>
                <a:schemeClr val="tx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225" name="AutoShape 114"/>
              <p:cNvSpPr>
                <a:spLocks noChangeArrowheads="1"/>
              </p:cNvSpPr>
              <p:nvPr/>
            </p:nvSpPr>
            <p:spPr bwMode="auto">
              <a:xfrm rot="10800000" flipH="1">
                <a:off x="578" y="4083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226" name="AutoShape 115"/>
              <p:cNvSpPr>
                <a:spLocks noChangeArrowheads="1"/>
              </p:cNvSpPr>
              <p:nvPr/>
            </p:nvSpPr>
            <p:spPr bwMode="auto">
              <a:xfrm>
                <a:off x="444" y="4084"/>
                <a:ext cx="277" cy="225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227" name="AutoShape 116"/>
              <p:cNvSpPr>
                <a:spLocks noChangeArrowheads="1"/>
              </p:cNvSpPr>
              <p:nvPr/>
            </p:nvSpPr>
            <p:spPr bwMode="auto">
              <a:xfrm rot="10800000" flipH="1">
                <a:off x="299" y="4083"/>
                <a:ext cx="277" cy="225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228" name="AutoShape 117"/>
              <p:cNvSpPr>
                <a:spLocks noChangeArrowheads="1"/>
              </p:cNvSpPr>
              <p:nvPr/>
            </p:nvSpPr>
            <p:spPr bwMode="auto">
              <a:xfrm>
                <a:off x="166" y="4084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229" name="AutoShape 118"/>
              <p:cNvSpPr>
                <a:spLocks noChangeArrowheads="1"/>
              </p:cNvSpPr>
              <p:nvPr/>
            </p:nvSpPr>
            <p:spPr bwMode="auto">
              <a:xfrm rot="10800000" flipH="1">
                <a:off x="23" y="4083"/>
                <a:ext cx="275" cy="225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6155" name="Group 153"/>
            <p:cNvGrpSpPr>
              <a:grpSpLocks/>
            </p:cNvGrpSpPr>
            <p:nvPr/>
          </p:nvGrpSpPr>
          <p:grpSpPr bwMode="auto">
            <a:xfrm>
              <a:off x="-19" y="4"/>
              <a:ext cx="276" cy="4304"/>
              <a:chOff x="-19" y="4"/>
              <a:chExt cx="276" cy="4304"/>
            </a:xfrm>
          </p:grpSpPr>
          <p:sp>
            <p:nvSpPr>
              <p:cNvPr id="6156" name="Rectangle 120"/>
              <p:cNvSpPr>
                <a:spLocks noChangeArrowheads="1"/>
              </p:cNvSpPr>
              <p:nvPr/>
            </p:nvSpPr>
            <p:spPr bwMode="auto">
              <a:xfrm>
                <a:off x="4" y="4032"/>
                <a:ext cx="230" cy="276"/>
              </a:xfrm>
              <a:prstGeom prst="rect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157" name="AutoShape 121"/>
              <p:cNvSpPr>
                <a:spLocks noChangeArrowheads="1"/>
              </p:cNvSpPr>
              <p:nvPr/>
            </p:nvSpPr>
            <p:spPr bwMode="auto">
              <a:xfrm rot="-5400000">
                <a:off x="4" y="4012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158" name="AutoShape 122"/>
              <p:cNvSpPr>
                <a:spLocks noChangeArrowheads="1"/>
              </p:cNvSpPr>
              <p:nvPr/>
            </p:nvSpPr>
            <p:spPr bwMode="auto">
              <a:xfrm rot="5400000" flipH="1">
                <a:off x="4" y="3880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159" name="AutoShape 123"/>
              <p:cNvSpPr>
                <a:spLocks noChangeArrowheads="1"/>
              </p:cNvSpPr>
              <p:nvPr/>
            </p:nvSpPr>
            <p:spPr bwMode="auto">
              <a:xfrm rot="-5400000">
                <a:off x="4" y="3747"/>
                <a:ext cx="230" cy="274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160" name="AutoShape 124"/>
              <p:cNvSpPr>
                <a:spLocks noChangeArrowheads="1"/>
              </p:cNvSpPr>
              <p:nvPr/>
            </p:nvSpPr>
            <p:spPr bwMode="auto">
              <a:xfrm rot="5400000" flipH="1">
                <a:off x="4" y="3612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161" name="AutoShape 125"/>
              <p:cNvSpPr>
                <a:spLocks noChangeArrowheads="1"/>
              </p:cNvSpPr>
              <p:nvPr/>
            </p:nvSpPr>
            <p:spPr bwMode="auto">
              <a:xfrm rot="-5400000">
                <a:off x="4" y="3480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162" name="AutoShape 126"/>
              <p:cNvSpPr>
                <a:spLocks noChangeArrowheads="1"/>
              </p:cNvSpPr>
              <p:nvPr/>
            </p:nvSpPr>
            <p:spPr bwMode="auto">
              <a:xfrm rot="5400000" flipH="1">
                <a:off x="4" y="3348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vert="eaVert" wrap="none" lIns="92075" tIns="46038" rIns="92075" bIns="46038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GB" altLang="en-US" sz="2400" smtClean="0">
                    <a:solidFill>
                      <a:srgbClr val="FFFFFF"/>
                    </a:solidFill>
                    <a:latin typeface="Times New Roman" pitchFamily="18" charset="0"/>
                  </a:rPr>
                  <a:t> </a:t>
                </a:r>
              </a:p>
            </p:txBody>
          </p:sp>
          <p:sp>
            <p:nvSpPr>
              <p:cNvPr id="6163" name="AutoShape 127"/>
              <p:cNvSpPr>
                <a:spLocks noChangeArrowheads="1"/>
              </p:cNvSpPr>
              <p:nvPr/>
            </p:nvSpPr>
            <p:spPr bwMode="auto">
              <a:xfrm rot="-5400000">
                <a:off x="4" y="3213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164" name="AutoShape 128"/>
              <p:cNvSpPr>
                <a:spLocks noChangeArrowheads="1"/>
              </p:cNvSpPr>
              <p:nvPr/>
            </p:nvSpPr>
            <p:spPr bwMode="auto">
              <a:xfrm rot="5400000" flipH="1">
                <a:off x="4" y="3080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165" name="AutoShape 129"/>
              <p:cNvSpPr>
                <a:spLocks noChangeArrowheads="1"/>
              </p:cNvSpPr>
              <p:nvPr/>
            </p:nvSpPr>
            <p:spPr bwMode="auto">
              <a:xfrm rot="-5400000">
                <a:off x="4" y="2948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bg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166" name="AutoShape 130"/>
              <p:cNvSpPr>
                <a:spLocks noChangeArrowheads="1"/>
              </p:cNvSpPr>
              <p:nvPr/>
            </p:nvSpPr>
            <p:spPr bwMode="auto">
              <a:xfrm rot="5400000" flipH="1">
                <a:off x="4" y="2813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167" name="AutoShape 131"/>
              <p:cNvSpPr>
                <a:spLocks noChangeArrowheads="1"/>
              </p:cNvSpPr>
              <p:nvPr/>
            </p:nvSpPr>
            <p:spPr bwMode="auto">
              <a:xfrm rot="-5400000">
                <a:off x="4" y="2681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168" name="AutoShape 132"/>
              <p:cNvSpPr>
                <a:spLocks noChangeArrowheads="1"/>
              </p:cNvSpPr>
              <p:nvPr/>
            </p:nvSpPr>
            <p:spPr bwMode="auto">
              <a:xfrm rot="5400000" flipH="1">
                <a:off x="4" y="2549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169" name="AutoShape 133"/>
              <p:cNvSpPr>
                <a:spLocks noChangeArrowheads="1"/>
              </p:cNvSpPr>
              <p:nvPr/>
            </p:nvSpPr>
            <p:spPr bwMode="auto">
              <a:xfrm rot="-5400000">
                <a:off x="4" y="2416"/>
                <a:ext cx="230" cy="274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170" name="AutoShape 134"/>
              <p:cNvSpPr>
                <a:spLocks noChangeArrowheads="1"/>
              </p:cNvSpPr>
              <p:nvPr/>
            </p:nvSpPr>
            <p:spPr bwMode="auto">
              <a:xfrm rot="5400000" flipH="1">
                <a:off x="4" y="2281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171" name="AutoShape 135"/>
              <p:cNvSpPr>
                <a:spLocks noChangeArrowheads="1"/>
              </p:cNvSpPr>
              <p:nvPr/>
            </p:nvSpPr>
            <p:spPr bwMode="auto">
              <a:xfrm rot="-5400000">
                <a:off x="4" y="2149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172" name="AutoShape 136"/>
              <p:cNvSpPr>
                <a:spLocks noChangeArrowheads="1"/>
              </p:cNvSpPr>
              <p:nvPr/>
            </p:nvSpPr>
            <p:spPr bwMode="auto">
              <a:xfrm rot="5400000" flipH="1">
                <a:off x="4" y="2016"/>
                <a:ext cx="230" cy="274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173" name="AutoShape 137"/>
              <p:cNvSpPr>
                <a:spLocks noChangeArrowheads="1"/>
              </p:cNvSpPr>
              <p:nvPr/>
            </p:nvSpPr>
            <p:spPr bwMode="auto">
              <a:xfrm rot="-5400000">
                <a:off x="4" y="1882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bg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174" name="AutoShape 138"/>
              <p:cNvSpPr>
                <a:spLocks noChangeArrowheads="1"/>
              </p:cNvSpPr>
              <p:nvPr/>
            </p:nvSpPr>
            <p:spPr bwMode="auto">
              <a:xfrm rot="5400000" flipH="1">
                <a:off x="4" y="1749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175" name="AutoShape 139"/>
              <p:cNvSpPr>
                <a:spLocks noChangeArrowheads="1"/>
              </p:cNvSpPr>
              <p:nvPr/>
            </p:nvSpPr>
            <p:spPr bwMode="auto">
              <a:xfrm rot="-5400000">
                <a:off x="4" y="1617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tx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176" name="AutoShape 140"/>
              <p:cNvSpPr>
                <a:spLocks noChangeArrowheads="1"/>
              </p:cNvSpPr>
              <p:nvPr/>
            </p:nvSpPr>
            <p:spPr bwMode="auto">
              <a:xfrm rot="5400000" flipH="1">
                <a:off x="4" y="1483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177" name="AutoShape 141"/>
              <p:cNvSpPr>
                <a:spLocks noChangeArrowheads="1"/>
              </p:cNvSpPr>
              <p:nvPr/>
            </p:nvSpPr>
            <p:spPr bwMode="auto">
              <a:xfrm rot="-5400000">
                <a:off x="4" y="1350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178" name="AutoShape 142"/>
              <p:cNvSpPr>
                <a:spLocks noChangeArrowheads="1"/>
              </p:cNvSpPr>
              <p:nvPr/>
            </p:nvSpPr>
            <p:spPr bwMode="auto">
              <a:xfrm rot="5400000" flipH="1">
                <a:off x="4" y="1217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179" name="AutoShape 143"/>
              <p:cNvSpPr>
                <a:spLocks noChangeArrowheads="1"/>
              </p:cNvSpPr>
              <p:nvPr/>
            </p:nvSpPr>
            <p:spPr bwMode="auto">
              <a:xfrm rot="-5400000">
                <a:off x="4" y="1085"/>
                <a:ext cx="230" cy="274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180" name="AutoShape 144"/>
              <p:cNvSpPr>
                <a:spLocks noChangeArrowheads="1"/>
              </p:cNvSpPr>
              <p:nvPr/>
            </p:nvSpPr>
            <p:spPr bwMode="auto">
              <a:xfrm rot="5400000" flipH="1">
                <a:off x="4" y="951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181" name="AutoShape 145"/>
              <p:cNvSpPr>
                <a:spLocks noChangeArrowheads="1"/>
              </p:cNvSpPr>
              <p:nvPr/>
            </p:nvSpPr>
            <p:spPr bwMode="auto">
              <a:xfrm rot="-5400000">
                <a:off x="4" y="818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182" name="AutoShape 146"/>
              <p:cNvSpPr>
                <a:spLocks noChangeArrowheads="1"/>
              </p:cNvSpPr>
              <p:nvPr/>
            </p:nvSpPr>
            <p:spPr bwMode="auto">
              <a:xfrm rot="5400000" flipH="1">
                <a:off x="4" y="687"/>
                <a:ext cx="230" cy="274"/>
              </a:xfrm>
              <a:prstGeom prst="triangle">
                <a:avLst>
                  <a:gd name="adj" fmla="val 49995"/>
                </a:avLst>
              </a:prstGeom>
              <a:solidFill>
                <a:schemeClr val="bg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183" name="AutoShape 147"/>
              <p:cNvSpPr>
                <a:spLocks noChangeArrowheads="1"/>
              </p:cNvSpPr>
              <p:nvPr/>
            </p:nvSpPr>
            <p:spPr bwMode="auto">
              <a:xfrm rot="-5400000">
                <a:off x="4" y="551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tx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184" name="AutoShape 148"/>
              <p:cNvSpPr>
                <a:spLocks noChangeArrowheads="1"/>
              </p:cNvSpPr>
              <p:nvPr/>
            </p:nvSpPr>
            <p:spPr bwMode="auto">
              <a:xfrm rot="5400000" flipH="1">
                <a:off x="4" y="421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185" name="AutoShape 149"/>
              <p:cNvSpPr>
                <a:spLocks noChangeArrowheads="1"/>
              </p:cNvSpPr>
              <p:nvPr/>
            </p:nvSpPr>
            <p:spPr bwMode="auto">
              <a:xfrm rot="-5400000">
                <a:off x="4" y="286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186" name="Rectangle 150"/>
              <p:cNvSpPr>
                <a:spLocks noChangeArrowheads="1"/>
              </p:cNvSpPr>
              <p:nvPr/>
            </p:nvSpPr>
            <p:spPr bwMode="auto">
              <a:xfrm>
                <a:off x="4" y="4"/>
                <a:ext cx="230" cy="276"/>
              </a:xfrm>
              <a:prstGeom prst="rect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187" name="AutoShape 151"/>
              <p:cNvSpPr>
                <a:spLocks noChangeArrowheads="1"/>
              </p:cNvSpPr>
              <p:nvPr/>
            </p:nvSpPr>
            <p:spPr bwMode="auto">
              <a:xfrm rot="5400000" flipH="1">
                <a:off x="4" y="147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188" name="AutoShape 152"/>
              <p:cNvSpPr>
                <a:spLocks noChangeArrowheads="1"/>
              </p:cNvSpPr>
              <p:nvPr/>
            </p:nvSpPr>
            <p:spPr bwMode="auto">
              <a:xfrm rot="-5400000">
                <a:off x="4" y="19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1179" name="Rectangle 15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6148" name="Rectangle 15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181" name="Rectangle 15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1722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solidFill>
                  <a:srgbClr val="FFFFFF"/>
                </a:solidFill>
                <a:latin typeface="Times New Roman" pitchFamily="18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altLang="en-US"/>
          </a:p>
        </p:txBody>
      </p:sp>
      <p:sp>
        <p:nvSpPr>
          <p:cNvPr id="1182" name="Rectangle 15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1722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FFFFFF"/>
                </a:solidFill>
                <a:latin typeface="Times New Roman" pitchFamily="18" charset="0"/>
                <a:cs typeface="Arial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93529B7F-9A63-4A7C-A650-6E3A50F12F8B}" type="slidenum">
              <a:rPr lang="en-GB" altLang="en-US"/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altLang="en-US"/>
          </a:p>
        </p:txBody>
      </p:sp>
      <p:sp>
        <p:nvSpPr>
          <p:cNvPr id="1183" name="Rectangle 15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172200"/>
            <a:ext cx="2895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solidFill>
                  <a:srgbClr val="FFFFFF"/>
                </a:solidFill>
                <a:latin typeface="Times New Roman" pitchFamily="18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76061760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gi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12" Type="http://schemas.openxmlformats.org/officeDocument/2006/relationships/image" Target="../media/image19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1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51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5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5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5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rgbClr val="8009F7"/>
          </a:solidFill>
        </p:spPr>
        <p:txBody>
          <a:bodyPr/>
          <a:lstStyle/>
          <a:p>
            <a:endParaRPr lang="en-GB" altLang="en-US" sz="8800" smtClean="0">
              <a:latin typeface="Comic Sans MS" pitchFamily="66" charset="0"/>
            </a:endParaRPr>
          </a:p>
          <a:p>
            <a:r>
              <a:rPr lang="en-GB" altLang="en-US" sz="8800" smtClean="0">
                <a:latin typeface="Comic Sans MS" pitchFamily="66" charset="0"/>
              </a:rPr>
              <a:t>Wednesday </a:t>
            </a:r>
          </a:p>
          <a:p>
            <a:endParaRPr lang="en-GB" altLang="en-US" smtClean="0">
              <a:latin typeface="Cooper Black" pitchFamily="18" charset="0"/>
            </a:endParaRPr>
          </a:p>
          <a:p>
            <a:endParaRPr lang="en-GB" altLang="en-US" smtClean="0">
              <a:latin typeface="Cooper Black" pitchFamily="18" charset="0"/>
            </a:endParaRPr>
          </a:p>
        </p:txBody>
      </p:sp>
      <p:sp>
        <p:nvSpPr>
          <p:cNvPr id="186371" name="AutoShape 6" descr="2Q=="/>
          <p:cNvSpPr>
            <a:spLocks noChangeAspect="1" noChangeArrowheads="1"/>
          </p:cNvSpPr>
          <p:nvPr/>
        </p:nvSpPr>
        <p:spPr bwMode="auto">
          <a:xfrm>
            <a:off x="155575" y="46038"/>
            <a:ext cx="4419600" cy="331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20" tIns="45663" rIns="91320" bIns="45663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sp>
        <p:nvSpPr>
          <p:cNvPr id="186372" name="AutoShape 8" descr="Z"/>
          <p:cNvSpPr>
            <a:spLocks noChangeAspect="1" noChangeArrowheads="1"/>
          </p:cNvSpPr>
          <p:nvPr/>
        </p:nvSpPr>
        <p:spPr bwMode="auto">
          <a:xfrm>
            <a:off x="155575" y="46038"/>
            <a:ext cx="4419600" cy="256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20" tIns="45663" rIns="91320" bIns="45663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0443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GB" altLang="en-US" sz="5000" smtClean="0"/>
              <a:t>Calculating percentages</a:t>
            </a:r>
          </a:p>
          <a:p>
            <a:pPr algn="ctr">
              <a:buFontTx/>
              <a:buNone/>
            </a:pPr>
            <a:endParaRPr lang="en-GB" altLang="en-US" sz="5000" smtClean="0"/>
          </a:p>
          <a:p>
            <a:pPr>
              <a:buFontTx/>
              <a:buNone/>
            </a:pPr>
            <a:r>
              <a:rPr lang="en-GB" altLang="en-US" smtClean="0"/>
              <a:t>   </a:t>
            </a:r>
          </a:p>
          <a:p>
            <a:pPr>
              <a:buFontTx/>
              <a:buNone/>
            </a:pPr>
            <a:endParaRPr lang="en-GB" altLang="en-US" smtClean="0"/>
          </a:p>
          <a:p>
            <a:pPr>
              <a:buFontTx/>
              <a:buNone/>
            </a:pPr>
            <a:endParaRPr lang="en-GB" altLang="en-US" smtClean="0"/>
          </a:p>
          <a:p>
            <a:pPr>
              <a:buFontTx/>
              <a:buNone/>
            </a:pPr>
            <a:r>
              <a:rPr lang="en-GB" altLang="en-US" smtClean="0"/>
              <a:t>   </a:t>
            </a:r>
          </a:p>
        </p:txBody>
      </p:sp>
      <p:sp>
        <p:nvSpPr>
          <p:cNvPr id="197635" name="AutoShape 3"/>
          <p:cNvSpPr>
            <a:spLocks noChangeArrowheads="1"/>
          </p:cNvSpPr>
          <p:nvPr/>
        </p:nvSpPr>
        <p:spPr bwMode="auto">
          <a:xfrm>
            <a:off x="0" y="2708275"/>
            <a:ext cx="9144000" cy="720725"/>
          </a:xfrm>
          <a:prstGeom prst="wedgeEllipseCallout">
            <a:avLst>
              <a:gd name="adj1" fmla="val -29634"/>
              <a:gd name="adj2" fmla="val 10969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0" tIns="45715" rIns="91430" bIns="45715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en-US" sz="2200">
                <a:solidFill>
                  <a:srgbClr val="000000"/>
                </a:solidFill>
              </a:rPr>
              <a:t>If you’ve cracked it have a go at this one</a:t>
            </a:r>
          </a:p>
        </p:txBody>
      </p:sp>
      <p:sp>
        <p:nvSpPr>
          <p:cNvPr id="197636" name="AutoShape 4"/>
          <p:cNvSpPr>
            <a:spLocks noChangeArrowheads="1"/>
          </p:cNvSpPr>
          <p:nvPr/>
        </p:nvSpPr>
        <p:spPr bwMode="auto">
          <a:xfrm>
            <a:off x="179388" y="836613"/>
            <a:ext cx="8964612" cy="936625"/>
          </a:xfrm>
          <a:prstGeom prst="wedgeEllipseCallout">
            <a:avLst>
              <a:gd name="adj1" fmla="val -30060"/>
              <a:gd name="adj2" fmla="val 9966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0" tIns="45715" rIns="91430" bIns="45715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en-US" sz="2200">
                <a:solidFill>
                  <a:srgbClr val="000000"/>
                </a:solidFill>
              </a:rPr>
              <a:t>If you are still a little unsure have a go at this one</a:t>
            </a:r>
          </a:p>
        </p:txBody>
      </p:sp>
      <p:sp>
        <p:nvSpPr>
          <p:cNvPr id="197637" name="Text Box 5"/>
          <p:cNvSpPr txBox="1">
            <a:spLocks noChangeArrowheads="1"/>
          </p:cNvSpPr>
          <p:nvPr/>
        </p:nvSpPr>
        <p:spPr bwMode="auto">
          <a:xfrm>
            <a:off x="179388" y="2205038"/>
            <a:ext cx="424815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0" tIns="45715" rIns="91430" bIns="45715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GB" altLang="en-US" b="1">
                <a:solidFill>
                  <a:srgbClr val="000000"/>
                </a:solidFill>
              </a:rPr>
              <a:t>10% of £244.00</a:t>
            </a:r>
          </a:p>
        </p:txBody>
      </p:sp>
      <p:sp>
        <p:nvSpPr>
          <p:cNvPr id="197638" name="Text Box 6"/>
          <p:cNvSpPr txBox="1">
            <a:spLocks noChangeArrowheads="1"/>
          </p:cNvSpPr>
          <p:nvPr/>
        </p:nvSpPr>
        <p:spPr bwMode="auto">
          <a:xfrm>
            <a:off x="0" y="4005263"/>
            <a:ext cx="424815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0" tIns="45715" rIns="91430" bIns="45715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GB" altLang="en-US" b="1">
                <a:solidFill>
                  <a:srgbClr val="000000"/>
                </a:solidFill>
              </a:rPr>
              <a:t>20% of £386.50</a:t>
            </a:r>
          </a:p>
        </p:txBody>
      </p:sp>
      <p:sp>
        <p:nvSpPr>
          <p:cNvPr id="197639" name="AutoShape 7"/>
          <p:cNvSpPr>
            <a:spLocks noChangeArrowheads="1"/>
          </p:cNvSpPr>
          <p:nvPr/>
        </p:nvSpPr>
        <p:spPr bwMode="auto">
          <a:xfrm>
            <a:off x="0" y="4508500"/>
            <a:ext cx="9144000" cy="720725"/>
          </a:xfrm>
          <a:prstGeom prst="wedgeEllipseCallout">
            <a:avLst>
              <a:gd name="adj1" fmla="val -29912"/>
              <a:gd name="adj2" fmla="val 11013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0" tIns="45715" rIns="91430" bIns="45715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en-US" sz="2200">
                <a:solidFill>
                  <a:srgbClr val="000000"/>
                </a:solidFill>
              </a:rPr>
              <a:t>Real challenge!</a:t>
            </a:r>
          </a:p>
        </p:txBody>
      </p:sp>
      <p:sp>
        <p:nvSpPr>
          <p:cNvPr id="197640" name="Text Box 8"/>
          <p:cNvSpPr txBox="1">
            <a:spLocks noChangeArrowheads="1"/>
          </p:cNvSpPr>
          <p:nvPr/>
        </p:nvSpPr>
        <p:spPr bwMode="auto">
          <a:xfrm>
            <a:off x="179388" y="5805488"/>
            <a:ext cx="424815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0" tIns="45715" rIns="91430" bIns="45715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GB" altLang="en-US" b="1" dirty="0" smtClean="0">
                <a:solidFill>
                  <a:srgbClr val="000000"/>
                </a:solidFill>
              </a:rPr>
              <a:t>35% </a:t>
            </a:r>
            <a:r>
              <a:rPr lang="en-GB" altLang="en-US" b="1" dirty="0">
                <a:solidFill>
                  <a:srgbClr val="000000"/>
                </a:solidFill>
              </a:rPr>
              <a:t>of £8436.00</a:t>
            </a:r>
          </a:p>
        </p:txBody>
      </p:sp>
      <p:sp>
        <p:nvSpPr>
          <p:cNvPr id="3816457" name="Text Box 9"/>
          <p:cNvSpPr txBox="1">
            <a:spLocks noChangeArrowheads="1"/>
          </p:cNvSpPr>
          <p:nvPr/>
        </p:nvSpPr>
        <p:spPr bwMode="auto">
          <a:xfrm>
            <a:off x="6948488" y="2060575"/>
            <a:ext cx="1655762" cy="54927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0" tIns="45715" rIns="91430" bIns="45715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GB" altLang="en-US" sz="3000">
                <a:solidFill>
                  <a:srgbClr val="FF3300"/>
                </a:solidFill>
              </a:rPr>
              <a:t>£24.40</a:t>
            </a:r>
          </a:p>
        </p:txBody>
      </p:sp>
      <p:sp>
        <p:nvSpPr>
          <p:cNvPr id="3816458" name="Text Box 10"/>
          <p:cNvSpPr txBox="1">
            <a:spLocks noChangeArrowheads="1"/>
          </p:cNvSpPr>
          <p:nvPr/>
        </p:nvSpPr>
        <p:spPr bwMode="auto">
          <a:xfrm>
            <a:off x="7019925" y="3789363"/>
            <a:ext cx="1655763" cy="54927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0" tIns="45715" rIns="91430" bIns="45715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GB" altLang="en-US" sz="3000">
                <a:solidFill>
                  <a:srgbClr val="FF3300"/>
                </a:solidFill>
              </a:rPr>
              <a:t>£77.30</a:t>
            </a:r>
          </a:p>
        </p:txBody>
      </p:sp>
      <p:sp>
        <p:nvSpPr>
          <p:cNvPr id="3816459" name="Text Box 11"/>
          <p:cNvSpPr txBox="1">
            <a:spLocks noChangeArrowheads="1"/>
          </p:cNvSpPr>
          <p:nvPr/>
        </p:nvSpPr>
        <p:spPr bwMode="auto">
          <a:xfrm>
            <a:off x="7092950" y="5805488"/>
            <a:ext cx="2051050" cy="54927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0" tIns="45715" rIns="91430" bIns="45715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GB" altLang="en-US" sz="3000" dirty="0" smtClean="0">
                <a:solidFill>
                  <a:srgbClr val="FF3300"/>
                </a:solidFill>
              </a:rPr>
              <a:t>2952.60</a:t>
            </a:r>
            <a:endParaRPr lang="en-GB" altLang="en-US" sz="3000" dirty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0239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6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816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6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816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6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816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16457" grpId="0" animBg="1"/>
      <p:bldP spid="3816458" grpId="0" animBg="1"/>
      <p:bldP spid="381645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0"/>
            <a:ext cx="9144000" cy="6858000"/>
          </a:xfrm>
          <a:solidFill>
            <a:srgbClr val="66FF33"/>
          </a:solidFill>
        </p:spPr>
        <p:txBody>
          <a:bodyPr/>
          <a:lstStyle/>
          <a:p>
            <a:pPr eaLnBrk="1" hangingPunct="1">
              <a:buFontTx/>
              <a:buNone/>
            </a:pPr>
            <a:endParaRPr lang="en-GB" altLang="en-US" sz="2800" smtClean="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endParaRPr lang="en-GB" altLang="en-US" sz="1400" smtClean="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GB" altLang="en-US" sz="2800" smtClean="0">
                <a:latin typeface="Comic Sans MS" pitchFamily="66" charset="0"/>
              </a:rPr>
              <a:t>   </a:t>
            </a:r>
          </a:p>
          <a:p>
            <a:pPr eaLnBrk="1" hangingPunct="1">
              <a:buFontTx/>
              <a:buNone/>
            </a:pPr>
            <a:endParaRPr lang="en-GB" altLang="en-US" sz="2800" smtClean="0">
              <a:solidFill>
                <a:srgbClr val="CC00FF"/>
              </a:solidFill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GB" altLang="en-US" sz="2800" smtClean="0">
                <a:solidFill>
                  <a:srgbClr val="CC00FF"/>
                </a:solidFill>
                <a:latin typeface="Comic Sans MS" pitchFamily="66" charset="0"/>
              </a:rPr>
              <a:t>    Learning Objective</a:t>
            </a:r>
            <a:r>
              <a:rPr lang="en-GB" altLang="en-US" sz="2800" smtClean="0">
                <a:latin typeface="Comic Sans MS" pitchFamily="66" charset="0"/>
              </a:rPr>
              <a:t> </a:t>
            </a:r>
          </a:p>
          <a:p>
            <a:pPr eaLnBrk="1" hangingPunct="1">
              <a:buFontTx/>
              <a:buNone/>
            </a:pPr>
            <a:r>
              <a:rPr lang="en-GB" altLang="en-US" sz="2800" smtClean="0">
                <a:latin typeface="Comic Sans MS" pitchFamily="66" charset="0"/>
              </a:rPr>
              <a:t>   </a:t>
            </a:r>
          </a:p>
          <a:p>
            <a:pPr eaLnBrk="1" hangingPunct="1">
              <a:buFontTx/>
              <a:buNone/>
            </a:pPr>
            <a:endParaRPr lang="en-GB" altLang="en-US" sz="2800" smtClean="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GB" altLang="en-US" sz="2800" smtClean="0">
                <a:latin typeface="Comic Sans MS" pitchFamily="66" charset="0"/>
              </a:rPr>
              <a:t>   </a:t>
            </a:r>
            <a:r>
              <a:rPr lang="en-GB" altLang="en-US" sz="3000" smtClean="0">
                <a:latin typeface="Comic Sans MS" pitchFamily="66" charset="0"/>
              </a:rPr>
              <a:t>: to be able to solve Roman numeral problems</a:t>
            </a:r>
          </a:p>
          <a:p>
            <a:pPr eaLnBrk="1" hangingPunct="1">
              <a:buFontTx/>
              <a:buNone/>
            </a:pPr>
            <a:endParaRPr lang="en-GB" altLang="en-US" smtClean="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endParaRPr lang="en-GB" altLang="en-US" smtClean="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endParaRPr lang="en-GB" altLang="en-US" smtClean="0">
              <a:latin typeface="Comic Sans MS" pitchFamily="66" charset="0"/>
            </a:endParaRPr>
          </a:p>
        </p:txBody>
      </p:sp>
      <p:sp>
        <p:nvSpPr>
          <p:cNvPr id="198659" name="Text Box 3"/>
          <p:cNvSpPr txBox="1">
            <a:spLocks noChangeArrowheads="1"/>
          </p:cNvSpPr>
          <p:nvPr/>
        </p:nvSpPr>
        <p:spPr bwMode="auto">
          <a:xfrm>
            <a:off x="4787900" y="333375"/>
            <a:ext cx="17287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sp>
        <p:nvSpPr>
          <p:cNvPr id="198660" name="Text Box 5"/>
          <p:cNvSpPr txBox="1">
            <a:spLocks noChangeArrowheads="1"/>
          </p:cNvSpPr>
          <p:nvPr/>
        </p:nvSpPr>
        <p:spPr bwMode="auto">
          <a:xfrm>
            <a:off x="6084888" y="476250"/>
            <a:ext cx="1727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GB" altLang="en-US" b="1">
                <a:solidFill>
                  <a:srgbClr val="FF3300"/>
                </a:solidFill>
                <a:latin typeface="Comic Sans MS" pitchFamily="66" charset="0"/>
              </a:rPr>
              <a:t>WALT</a:t>
            </a:r>
          </a:p>
        </p:txBody>
      </p:sp>
      <p:pic>
        <p:nvPicPr>
          <p:cNvPr id="198661" name="Picture 10" descr="dog wagging tail animated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363" y="188913"/>
            <a:ext cx="1143000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20212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7FAFD"/>
            </a:gs>
            <a:gs pos="74001">
              <a:srgbClr val="B5D2EC"/>
            </a:gs>
            <a:gs pos="83000">
              <a:srgbClr val="B5D2EC"/>
            </a:gs>
            <a:gs pos="100000">
              <a:srgbClr val="CEE1F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05088" y="1125538"/>
            <a:ext cx="3651250" cy="522287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800" dirty="0">
                <a:solidFill>
                  <a:prstClr val="black"/>
                </a:solidFill>
                <a:cs typeface="Arial" pitchFamily="34" charset="0"/>
              </a:rPr>
              <a:t>Roman Numerals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33375" y="2557463"/>
            <a:ext cx="412750" cy="1322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8000">
                <a:solidFill>
                  <a:srgbClr val="000000"/>
                </a:solidFill>
                <a:latin typeface="Narkisim"/>
                <a:ea typeface="Narkisim"/>
                <a:cs typeface="Narkisim"/>
              </a:rPr>
              <a:t>I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2032000" y="2636838"/>
            <a:ext cx="414338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8000">
                <a:solidFill>
                  <a:srgbClr val="000000"/>
                </a:solidFill>
                <a:latin typeface="Narkisim"/>
                <a:ea typeface="Narkisim"/>
                <a:cs typeface="Narkisim"/>
              </a:rPr>
              <a:t>V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4100513" y="2636838"/>
            <a:ext cx="41275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8000">
                <a:solidFill>
                  <a:srgbClr val="000000"/>
                </a:solidFill>
                <a:latin typeface="Narkisim"/>
                <a:ea typeface="Narkisim"/>
                <a:cs typeface="Narkisim"/>
              </a:rPr>
              <a:t>X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1320800" y="4652963"/>
            <a:ext cx="41275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8000">
                <a:solidFill>
                  <a:srgbClr val="000000"/>
                </a:solidFill>
                <a:latin typeface="Narkisim"/>
                <a:ea typeface="Narkisim"/>
                <a:cs typeface="Narkisim"/>
              </a:rPr>
              <a:t>C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3651250" y="4724400"/>
            <a:ext cx="41275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8000">
                <a:solidFill>
                  <a:srgbClr val="000000"/>
                </a:solidFill>
                <a:latin typeface="Narkisim"/>
                <a:ea typeface="Narkisim"/>
                <a:cs typeface="Narkisim"/>
              </a:rPr>
              <a:t>D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6356350" y="2630488"/>
            <a:ext cx="412750" cy="1322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8000">
                <a:solidFill>
                  <a:srgbClr val="000000"/>
                </a:solidFill>
                <a:latin typeface="Narkisim"/>
                <a:ea typeface="Narkisim"/>
                <a:cs typeface="Narkisim"/>
              </a:rPr>
              <a:t>L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6038850" y="4724400"/>
            <a:ext cx="41275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8000">
                <a:solidFill>
                  <a:srgbClr val="000000"/>
                </a:solidFill>
                <a:latin typeface="Narkisim"/>
                <a:ea typeface="Narkisim"/>
                <a:cs typeface="Narkisim"/>
              </a:rPr>
              <a:t>M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333375" y="3644900"/>
            <a:ext cx="41275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8000">
                <a:solidFill>
                  <a:srgbClr val="FF0000"/>
                </a:solidFill>
                <a:latin typeface="Narkisim"/>
                <a:ea typeface="Narkisim"/>
                <a:cs typeface="Narkisim"/>
              </a:rPr>
              <a:t>1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2239963" y="3765550"/>
            <a:ext cx="41275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8000">
                <a:solidFill>
                  <a:srgbClr val="FF0000"/>
                </a:solidFill>
                <a:latin typeface="Narkisim"/>
                <a:ea typeface="Narkisim"/>
                <a:cs typeface="Narkisim"/>
              </a:rPr>
              <a:t>5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4064000" y="3654425"/>
            <a:ext cx="1654175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8000">
                <a:solidFill>
                  <a:srgbClr val="FF0000"/>
                </a:solidFill>
                <a:latin typeface="Narkisim"/>
                <a:ea typeface="Narkisim"/>
                <a:cs typeface="Narkisim"/>
              </a:rPr>
              <a:t>10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6245225" y="3654425"/>
            <a:ext cx="1530350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8000">
                <a:solidFill>
                  <a:srgbClr val="FF0000"/>
                </a:solidFill>
                <a:latin typeface="Narkisim"/>
                <a:ea typeface="Narkisim"/>
                <a:cs typeface="Narkisim"/>
              </a:rPr>
              <a:t>50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747713" y="5526088"/>
            <a:ext cx="2046287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8000">
                <a:solidFill>
                  <a:srgbClr val="FF0000"/>
                </a:solidFill>
                <a:latin typeface="Narkisim"/>
                <a:ea typeface="Narkisim"/>
                <a:cs typeface="Narkisim"/>
              </a:rPr>
              <a:t>100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3203575" y="5661025"/>
            <a:ext cx="1985963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8000">
                <a:solidFill>
                  <a:srgbClr val="FF0000"/>
                </a:solidFill>
                <a:latin typeface="Narkisim"/>
                <a:ea typeface="Narkisim"/>
                <a:cs typeface="Narkisim"/>
              </a:rPr>
              <a:t>500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5545138" y="5661025"/>
            <a:ext cx="2447925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8000">
                <a:solidFill>
                  <a:srgbClr val="FF0000"/>
                </a:solidFill>
                <a:latin typeface="Narkisim"/>
                <a:ea typeface="Narkisim"/>
                <a:cs typeface="Narkisim"/>
              </a:rPr>
              <a:t>1000</a:t>
            </a:r>
          </a:p>
        </p:txBody>
      </p:sp>
    </p:spTree>
    <p:extLst>
      <p:ext uri="{BB962C8B-B14F-4D97-AF65-F5344CB8AC3E}">
        <p14:creationId xmlns:p14="http://schemas.microsoft.com/office/powerpoint/2010/main" val="28461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20" grpId="0"/>
      <p:bldP spid="21" grpId="0"/>
      <p:bldP spid="22" grpId="0"/>
      <p:bldP spid="2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7FAFD"/>
            </a:gs>
            <a:gs pos="74001">
              <a:srgbClr val="B5D2EC"/>
            </a:gs>
            <a:gs pos="83000">
              <a:srgbClr val="B5D2EC"/>
            </a:gs>
            <a:gs pos="100000">
              <a:srgbClr val="CEE1F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TextBox 8"/>
          <p:cNvSpPr txBox="1">
            <a:spLocks noChangeArrowheads="1"/>
          </p:cNvSpPr>
          <p:nvPr/>
        </p:nvSpPr>
        <p:spPr bwMode="auto">
          <a:xfrm>
            <a:off x="539750" y="188913"/>
            <a:ext cx="412750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400">
                <a:solidFill>
                  <a:srgbClr val="000000"/>
                </a:solidFill>
                <a:latin typeface="Narkisim"/>
                <a:ea typeface="Narkisim"/>
                <a:cs typeface="Narkisim"/>
              </a:rPr>
              <a:t>I</a:t>
            </a:r>
          </a:p>
        </p:txBody>
      </p:sp>
      <p:sp>
        <p:nvSpPr>
          <p:cNvPr id="201731" name="TextBox 9"/>
          <p:cNvSpPr txBox="1">
            <a:spLocks noChangeArrowheads="1"/>
          </p:cNvSpPr>
          <p:nvPr/>
        </p:nvSpPr>
        <p:spPr bwMode="auto">
          <a:xfrm>
            <a:off x="1258888" y="188913"/>
            <a:ext cx="414337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400">
                <a:solidFill>
                  <a:srgbClr val="000000"/>
                </a:solidFill>
                <a:latin typeface="Narkisim"/>
                <a:ea typeface="Narkisim"/>
                <a:cs typeface="Narkisim"/>
              </a:rPr>
              <a:t>V</a:t>
            </a:r>
          </a:p>
        </p:txBody>
      </p:sp>
      <p:sp>
        <p:nvSpPr>
          <p:cNvPr id="201732" name="TextBox 10"/>
          <p:cNvSpPr txBox="1">
            <a:spLocks noChangeArrowheads="1"/>
          </p:cNvSpPr>
          <p:nvPr/>
        </p:nvSpPr>
        <p:spPr bwMode="auto">
          <a:xfrm>
            <a:off x="2195513" y="190500"/>
            <a:ext cx="41275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400">
                <a:solidFill>
                  <a:srgbClr val="000000"/>
                </a:solidFill>
                <a:latin typeface="Narkisim"/>
                <a:ea typeface="Narkisim"/>
                <a:cs typeface="Narkisim"/>
              </a:rPr>
              <a:t>X</a:t>
            </a:r>
          </a:p>
        </p:txBody>
      </p:sp>
      <p:sp>
        <p:nvSpPr>
          <p:cNvPr id="201733" name="TextBox 11"/>
          <p:cNvSpPr txBox="1">
            <a:spLocks noChangeArrowheads="1"/>
          </p:cNvSpPr>
          <p:nvPr/>
        </p:nvSpPr>
        <p:spPr bwMode="auto">
          <a:xfrm>
            <a:off x="4654550" y="188913"/>
            <a:ext cx="414338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400">
                <a:solidFill>
                  <a:srgbClr val="000000"/>
                </a:solidFill>
                <a:latin typeface="Narkisim"/>
                <a:ea typeface="Narkisim"/>
                <a:cs typeface="Narkisim"/>
              </a:rPr>
              <a:t>C</a:t>
            </a:r>
          </a:p>
        </p:txBody>
      </p:sp>
      <p:sp>
        <p:nvSpPr>
          <p:cNvPr id="201734" name="TextBox 12"/>
          <p:cNvSpPr txBox="1">
            <a:spLocks noChangeArrowheads="1"/>
          </p:cNvSpPr>
          <p:nvPr/>
        </p:nvSpPr>
        <p:spPr bwMode="auto">
          <a:xfrm>
            <a:off x="6111875" y="165100"/>
            <a:ext cx="41275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400">
                <a:solidFill>
                  <a:srgbClr val="000000"/>
                </a:solidFill>
                <a:latin typeface="Narkisim"/>
                <a:ea typeface="Narkisim"/>
                <a:cs typeface="Narkisim"/>
              </a:rPr>
              <a:t>D</a:t>
            </a:r>
          </a:p>
        </p:txBody>
      </p:sp>
      <p:sp>
        <p:nvSpPr>
          <p:cNvPr id="201735" name="TextBox 13"/>
          <p:cNvSpPr txBox="1">
            <a:spLocks noChangeArrowheads="1"/>
          </p:cNvSpPr>
          <p:nvPr/>
        </p:nvSpPr>
        <p:spPr bwMode="auto">
          <a:xfrm>
            <a:off x="3348038" y="180975"/>
            <a:ext cx="41275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400">
                <a:solidFill>
                  <a:srgbClr val="000000"/>
                </a:solidFill>
                <a:latin typeface="Narkisim"/>
                <a:ea typeface="Narkisim"/>
                <a:cs typeface="Narkisim"/>
              </a:rPr>
              <a:t>L</a:t>
            </a:r>
          </a:p>
        </p:txBody>
      </p:sp>
      <p:sp>
        <p:nvSpPr>
          <p:cNvPr id="201736" name="TextBox 14"/>
          <p:cNvSpPr txBox="1">
            <a:spLocks noChangeArrowheads="1"/>
          </p:cNvSpPr>
          <p:nvPr/>
        </p:nvSpPr>
        <p:spPr bwMode="auto">
          <a:xfrm>
            <a:off x="7750175" y="168275"/>
            <a:ext cx="412750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400">
                <a:solidFill>
                  <a:srgbClr val="000000"/>
                </a:solidFill>
                <a:latin typeface="Narkisim"/>
                <a:ea typeface="Narkisim"/>
                <a:cs typeface="Narkisim"/>
              </a:rPr>
              <a:t>M</a:t>
            </a:r>
          </a:p>
        </p:txBody>
      </p:sp>
      <p:sp>
        <p:nvSpPr>
          <p:cNvPr id="201737" name="TextBox 15"/>
          <p:cNvSpPr txBox="1">
            <a:spLocks noChangeArrowheads="1"/>
          </p:cNvSpPr>
          <p:nvPr/>
        </p:nvSpPr>
        <p:spPr bwMode="auto">
          <a:xfrm>
            <a:off x="539750" y="793750"/>
            <a:ext cx="41275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400">
                <a:solidFill>
                  <a:srgbClr val="FF0000"/>
                </a:solidFill>
                <a:latin typeface="Narkisim"/>
                <a:ea typeface="Narkisim"/>
                <a:cs typeface="Narkisim"/>
              </a:rPr>
              <a:t>1</a:t>
            </a:r>
          </a:p>
        </p:txBody>
      </p:sp>
      <p:sp>
        <p:nvSpPr>
          <p:cNvPr id="201738" name="TextBox 16"/>
          <p:cNvSpPr txBox="1">
            <a:spLocks noChangeArrowheads="1"/>
          </p:cNvSpPr>
          <p:nvPr/>
        </p:nvSpPr>
        <p:spPr bwMode="auto">
          <a:xfrm>
            <a:off x="1331913" y="798513"/>
            <a:ext cx="412750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400">
                <a:solidFill>
                  <a:srgbClr val="FF0000"/>
                </a:solidFill>
                <a:latin typeface="Narkisim"/>
                <a:ea typeface="Narkisim"/>
                <a:cs typeface="Narkisim"/>
              </a:rPr>
              <a:t>5</a:t>
            </a:r>
          </a:p>
        </p:txBody>
      </p:sp>
      <p:sp>
        <p:nvSpPr>
          <p:cNvPr id="201739" name="TextBox 17"/>
          <p:cNvSpPr txBox="1">
            <a:spLocks noChangeArrowheads="1"/>
          </p:cNvSpPr>
          <p:nvPr/>
        </p:nvSpPr>
        <p:spPr bwMode="auto">
          <a:xfrm>
            <a:off x="2141538" y="792163"/>
            <a:ext cx="933450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400">
                <a:solidFill>
                  <a:srgbClr val="FF0000"/>
                </a:solidFill>
                <a:latin typeface="Narkisim"/>
                <a:ea typeface="Narkisim"/>
                <a:cs typeface="Narkisim"/>
              </a:rPr>
              <a:t>10</a:t>
            </a:r>
          </a:p>
        </p:txBody>
      </p:sp>
      <p:sp>
        <p:nvSpPr>
          <p:cNvPr id="201740" name="TextBox 19"/>
          <p:cNvSpPr txBox="1">
            <a:spLocks noChangeArrowheads="1"/>
          </p:cNvSpPr>
          <p:nvPr/>
        </p:nvSpPr>
        <p:spPr bwMode="auto">
          <a:xfrm>
            <a:off x="3214688" y="795338"/>
            <a:ext cx="931862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400">
                <a:solidFill>
                  <a:srgbClr val="FF0000"/>
                </a:solidFill>
                <a:latin typeface="Narkisim"/>
                <a:ea typeface="Narkisim"/>
                <a:cs typeface="Narkisim"/>
              </a:rPr>
              <a:t>50</a:t>
            </a:r>
          </a:p>
        </p:txBody>
      </p:sp>
      <p:sp>
        <p:nvSpPr>
          <p:cNvPr id="201741" name="TextBox 20"/>
          <p:cNvSpPr txBox="1">
            <a:spLocks noChangeArrowheads="1"/>
          </p:cNvSpPr>
          <p:nvPr/>
        </p:nvSpPr>
        <p:spPr bwMode="auto">
          <a:xfrm>
            <a:off x="4489450" y="849313"/>
            <a:ext cx="1212850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400">
                <a:solidFill>
                  <a:srgbClr val="FF0000"/>
                </a:solidFill>
                <a:latin typeface="Narkisim"/>
                <a:ea typeface="Narkisim"/>
                <a:cs typeface="Narkisim"/>
              </a:rPr>
              <a:t>100</a:t>
            </a:r>
          </a:p>
        </p:txBody>
      </p:sp>
      <p:sp>
        <p:nvSpPr>
          <p:cNvPr id="201742" name="TextBox 21"/>
          <p:cNvSpPr txBox="1">
            <a:spLocks noChangeArrowheads="1"/>
          </p:cNvSpPr>
          <p:nvPr/>
        </p:nvSpPr>
        <p:spPr bwMode="auto">
          <a:xfrm>
            <a:off x="5913438" y="858838"/>
            <a:ext cx="1211262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400">
                <a:solidFill>
                  <a:srgbClr val="FF0000"/>
                </a:solidFill>
                <a:latin typeface="Narkisim"/>
                <a:ea typeface="Narkisim"/>
                <a:cs typeface="Narkisim"/>
              </a:rPr>
              <a:t>500</a:t>
            </a:r>
          </a:p>
        </p:txBody>
      </p:sp>
      <p:sp>
        <p:nvSpPr>
          <p:cNvPr id="201743" name="TextBox 22"/>
          <p:cNvSpPr txBox="1">
            <a:spLocks noChangeArrowheads="1"/>
          </p:cNvSpPr>
          <p:nvPr/>
        </p:nvSpPr>
        <p:spPr bwMode="auto">
          <a:xfrm>
            <a:off x="7315200" y="849313"/>
            <a:ext cx="1449388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400">
                <a:solidFill>
                  <a:srgbClr val="FF0000"/>
                </a:solidFill>
                <a:latin typeface="Narkisim"/>
                <a:ea typeface="Narkisim"/>
                <a:cs typeface="Narkisim"/>
              </a:rPr>
              <a:t>1000</a:t>
            </a:r>
          </a:p>
        </p:txBody>
      </p:sp>
      <p:sp>
        <p:nvSpPr>
          <p:cNvPr id="3" name="Rectangle 2"/>
          <p:cNvSpPr/>
          <p:nvPr/>
        </p:nvSpPr>
        <p:spPr>
          <a:xfrm>
            <a:off x="350838" y="153988"/>
            <a:ext cx="8469312" cy="1409700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39750" y="2378075"/>
            <a:ext cx="1741488" cy="4032250"/>
          </a:xfrm>
          <a:prstGeom prst="rect">
            <a:avLst/>
          </a:prstGeom>
          <a:noFill/>
          <a:ln w="19050">
            <a:noFill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dirty="0">
                <a:solidFill>
                  <a:srgbClr val="ED7D31">
                    <a:lumMod val="75000"/>
                  </a:srgbClr>
                </a:solidFill>
                <a:cs typeface="Arial" pitchFamily="34" charset="0"/>
              </a:rPr>
              <a:t>When a numeral is written </a:t>
            </a:r>
            <a:r>
              <a:rPr lang="en-US" sz="3200" b="1" i="1" u="sng" dirty="0">
                <a:solidFill>
                  <a:srgbClr val="ED7D31">
                    <a:lumMod val="75000"/>
                  </a:srgbClr>
                </a:solidFill>
                <a:cs typeface="Arial" pitchFamily="34" charset="0"/>
              </a:rPr>
              <a:t>after a larger numeral</a:t>
            </a:r>
            <a:r>
              <a:rPr lang="en-US" sz="3200" dirty="0">
                <a:solidFill>
                  <a:srgbClr val="ED7D31">
                    <a:lumMod val="75000"/>
                  </a:srgbClr>
                </a:solidFill>
                <a:cs typeface="Arial" pitchFamily="34" charset="0"/>
              </a:rPr>
              <a:t>: it is </a:t>
            </a:r>
            <a:r>
              <a:rPr lang="en-US" sz="3200" b="1" i="1" u="sng" dirty="0">
                <a:solidFill>
                  <a:srgbClr val="ED7D31">
                    <a:lumMod val="75000"/>
                  </a:srgbClr>
                </a:solidFill>
                <a:cs typeface="Arial" pitchFamily="34" charset="0"/>
              </a:rPr>
              <a:t>added</a:t>
            </a:r>
            <a:r>
              <a:rPr lang="en-US" sz="3200" dirty="0">
                <a:solidFill>
                  <a:srgbClr val="ED7D31">
                    <a:lumMod val="75000"/>
                  </a:srgbClr>
                </a:solidFill>
                <a:cs typeface="Arial" pitchFamily="34" charset="0"/>
              </a:rPr>
              <a:t>.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205538" y="2781300"/>
            <a:ext cx="1957387" cy="3538538"/>
          </a:xfrm>
          <a:prstGeom prst="rect">
            <a:avLst/>
          </a:prstGeom>
          <a:noFill/>
          <a:ln w="19050">
            <a:noFill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800" dirty="0">
                <a:solidFill>
                  <a:srgbClr val="4472C4">
                    <a:lumMod val="75000"/>
                  </a:srgbClr>
                </a:solidFill>
                <a:cs typeface="Arial" pitchFamily="34" charset="0"/>
              </a:rPr>
              <a:t>When a numeral is written </a:t>
            </a:r>
            <a:r>
              <a:rPr lang="en-US" sz="2800" b="1" i="1" u="sng" dirty="0">
                <a:solidFill>
                  <a:srgbClr val="4472C4">
                    <a:lumMod val="75000"/>
                  </a:srgbClr>
                </a:solidFill>
                <a:cs typeface="Arial" pitchFamily="34" charset="0"/>
              </a:rPr>
              <a:t>before a larger numeral</a:t>
            </a:r>
            <a:r>
              <a:rPr lang="en-US" sz="2800" dirty="0">
                <a:solidFill>
                  <a:srgbClr val="4472C4">
                    <a:lumMod val="75000"/>
                  </a:srgbClr>
                </a:solidFill>
                <a:cs typeface="Arial" pitchFamily="34" charset="0"/>
              </a:rPr>
              <a:t>: it is </a:t>
            </a:r>
            <a:r>
              <a:rPr lang="en-US" sz="2800" b="1" i="1" u="sng" dirty="0">
                <a:solidFill>
                  <a:srgbClr val="4472C4">
                    <a:lumMod val="75000"/>
                  </a:srgbClr>
                </a:solidFill>
                <a:cs typeface="Arial" pitchFamily="34" charset="0"/>
              </a:rPr>
              <a:t>subtracted</a:t>
            </a:r>
            <a:r>
              <a:rPr lang="en-US" sz="2800" dirty="0">
                <a:solidFill>
                  <a:srgbClr val="4472C4">
                    <a:lumMod val="75000"/>
                  </a:srgbClr>
                </a:solidFill>
                <a:cs typeface="Arial" pitchFamily="34" charset="0"/>
              </a:rPr>
              <a:t>.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663825" y="1864594"/>
            <a:ext cx="3651250" cy="522287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800" dirty="0" smtClean="0">
                <a:solidFill>
                  <a:prstClr val="black"/>
                </a:solidFill>
                <a:cs typeface="Arial" pitchFamily="34" charset="0"/>
              </a:rPr>
              <a:t>Just a reminder</a:t>
            </a:r>
            <a:endParaRPr lang="en-US" sz="2800" dirty="0">
              <a:solidFill>
                <a:prstClr val="black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408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7FAFD"/>
            </a:gs>
            <a:gs pos="74001">
              <a:srgbClr val="B5D2EC"/>
            </a:gs>
            <a:gs pos="83000">
              <a:srgbClr val="B5D2EC"/>
            </a:gs>
            <a:gs pos="100000">
              <a:srgbClr val="CEE1F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TextBox 8"/>
          <p:cNvSpPr txBox="1">
            <a:spLocks noChangeArrowheads="1"/>
          </p:cNvSpPr>
          <p:nvPr/>
        </p:nvSpPr>
        <p:spPr bwMode="auto">
          <a:xfrm>
            <a:off x="539750" y="188913"/>
            <a:ext cx="412750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400">
                <a:solidFill>
                  <a:srgbClr val="000000"/>
                </a:solidFill>
                <a:latin typeface="Narkisim"/>
                <a:ea typeface="Narkisim"/>
                <a:cs typeface="Narkisim"/>
              </a:rPr>
              <a:t>I</a:t>
            </a:r>
          </a:p>
        </p:txBody>
      </p:sp>
      <p:sp>
        <p:nvSpPr>
          <p:cNvPr id="202755" name="TextBox 9"/>
          <p:cNvSpPr txBox="1">
            <a:spLocks noChangeArrowheads="1"/>
          </p:cNvSpPr>
          <p:nvPr/>
        </p:nvSpPr>
        <p:spPr bwMode="auto">
          <a:xfrm>
            <a:off x="1258888" y="188913"/>
            <a:ext cx="414337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400">
                <a:solidFill>
                  <a:srgbClr val="000000"/>
                </a:solidFill>
                <a:latin typeface="Narkisim"/>
                <a:ea typeface="Narkisim"/>
                <a:cs typeface="Narkisim"/>
              </a:rPr>
              <a:t>V</a:t>
            </a:r>
          </a:p>
        </p:txBody>
      </p:sp>
      <p:sp>
        <p:nvSpPr>
          <p:cNvPr id="202756" name="TextBox 10"/>
          <p:cNvSpPr txBox="1">
            <a:spLocks noChangeArrowheads="1"/>
          </p:cNvSpPr>
          <p:nvPr/>
        </p:nvSpPr>
        <p:spPr bwMode="auto">
          <a:xfrm>
            <a:off x="2195513" y="190500"/>
            <a:ext cx="41275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400">
                <a:solidFill>
                  <a:srgbClr val="000000"/>
                </a:solidFill>
                <a:latin typeface="Narkisim"/>
                <a:ea typeface="Narkisim"/>
                <a:cs typeface="Narkisim"/>
              </a:rPr>
              <a:t>X</a:t>
            </a:r>
          </a:p>
        </p:txBody>
      </p:sp>
      <p:sp>
        <p:nvSpPr>
          <p:cNvPr id="202757" name="TextBox 11"/>
          <p:cNvSpPr txBox="1">
            <a:spLocks noChangeArrowheads="1"/>
          </p:cNvSpPr>
          <p:nvPr/>
        </p:nvSpPr>
        <p:spPr bwMode="auto">
          <a:xfrm>
            <a:off x="4654550" y="188913"/>
            <a:ext cx="414338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400">
                <a:solidFill>
                  <a:srgbClr val="000000"/>
                </a:solidFill>
                <a:latin typeface="Narkisim"/>
                <a:ea typeface="Narkisim"/>
                <a:cs typeface="Narkisim"/>
              </a:rPr>
              <a:t>C</a:t>
            </a:r>
          </a:p>
        </p:txBody>
      </p:sp>
      <p:sp>
        <p:nvSpPr>
          <p:cNvPr id="202758" name="TextBox 12"/>
          <p:cNvSpPr txBox="1">
            <a:spLocks noChangeArrowheads="1"/>
          </p:cNvSpPr>
          <p:nvPr/>
        </p:nvSpPr>
        <p:spPr bwMode="auto">
          <a:xfrm>
            <a:off x="6111875" y="165100"/>
            <a:ext cx="41275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400">
                <a:solidFill>
                  <a:srgbClr val="000000"/>
                </a:solidFill>
                <a:latin typeface="Narkisim"/>
                <a:ea typeface="Narkisim"/>
                <a:cs typeface="Narkisim"/>
              </a:rPr>
              <a:t>D</a:t>
            </a:r>
          </a:p>
        </p:txBody>
      </p:sp>
      <p:sp>
        <p:nvSpPr>
          <p:cNvPr id="202759" name="TextBox 13"/>
          <p:cNvSpPr txBox="1">
            <a:spLocks noChangeArrowheads="1"/>
          </p:cNvSpPr>
          <p:nvPr/>
        </p:nvSpPr>
        <p:spPr bwMode="auto">
          <a:xfrm>
            <a:off x="3348038" y="180975"/>
            <a:ext cx="41275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400">
                <a:solidFill>
                  <a:srgbClr val="000000"/>
                </a:solidFill>
                <a:latin typeface="Narkisim"/>
                <a:ea typeface="Narkisim"/>
                <a:cs typeface="Narkisim"/>
              </a:rPr>
              <a:t>L</a:t>
            </a:r>
          </a:p>
        </p:txBody>
      </p:sp>
      <p:sp>
        <p:nvSpPr>
          <p:cNvPr id="202760" name="TextBox 14"/>
          <p:cNvSpPr txBox="1">
            <a:spLocks noChangeArrowheads="1"/>
          </p:cNvSpPr>
          <p:nvPr/>
        </p:nvSpPr>
        <p:spPr bwMode="auto">
          <a:xfrm>
            <a:off x="7750175" y="168275"/>
            <a:ext cx="412750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400">
                <a:solidFill>
                  <a:srgbClr val="000000"/>
                </a:solidFill>
                <a:latin typeface="Narkisim"/>
                <a:ea typeface="Narkisim"/>
                <a:cs typeface="Narkisim"/>
              </a:rPr>
              <a:t>M</a:t>
            </a:r>
          </a:p>
        </p:txBody>
      </p:sp>
      <p:sp>
        <p:nvSpPr>
          <p:cNvPr id="202761" name="TextBox 15"/>
          <p:cNvSpPr txBox="1">
            <a:spLocks noChangeArrowheads="1"/>
          </p:cNvSpPr>
          <p:nvPr/>
        </p:nvSpPr>
        <p:spPr bwMode="auto">
          <a:xfrm>
            <a:off x="539750" y="793750"/>
            <a:ext cx="41275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400">
                <a:solidFill>
                  <a:srgbClr val="FF0000"/>
                </a:solidFill>
                <a:latin typeface="Narkisim"/>
                <a:ea typeface="Narkisim"/>
                <a:cs typeface="Narkisim"/>
              </a:rPr>
              <a:t>1</a:t>
            </a:r>
          </a:p>
        </p:txBody>
      </p:sp>
      <p:sp>
        <p:nvSpPr>
          <p:cNvPr id="202762" name="TextBox 16"/>
          <p:cNvSpPr txBox="1">
            <a:spLocks noChangeArrowheads="1"/>
          </p:cNvSpPr>
          <p:nvPr/>
        </p:nvSpPr>
        <p:spPr bwMode="auto">
          <a:xfrm>
            <a:off x="1331913" y="798513"/>
            <a:ext cx="412750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400">
                <a:solidFill>
                  <a:srgbClr val="FF0000"/>
                </a:solidFill>
                <a:latin typeface="Narkisim"/>
                <a:ea typeface="Narkisim"/>
                <a:cs typeface="Narkisim"/>
              </a:rPr>
              <a:t>5</a:t>
            </a:r>
          </a:p>
        </p:txBody>
      </p:sp>
      <p:sp>
        <p:nvSpPr>
          <p:cNvPr id="202763" name="TextBox 17"/>
          <p:cNvSpPr txBox="1">
            <a:spLocks noChangeArrowheads="1"/>
          </p:cNvSpPr>
          <p:nvPr/>
        </p:nvSpPr>
        <p:spPr bwMode="auto">
          <a:xfrm>
            <a:off x="2141538" y="792163"/>
            <a:ext cx="933450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400">
                <a:solidFill>
                  <a:srgbClr val="FF0000"/>
                </a:solidFill>
                <a:latin typeface="Narkisim"/>
                <a:ea typeface="Narkisim"/>
                <a:cs typeface="Narkisim"/>
              </a:rPr>
              <a:t>10</a:t>
            </a:r>
          </a:p>
        </p:txBody>
      </p:sp>
      <p:sp>
        <p:nvSpPr>
          <p:cNvPr id="202764" name="TextBox 19"/>
          <p:cNvSpPr txBox="1">
            <a:spLocks noChangeArrowheads="1"/>
          </p:cNvSpPr>
          <p:nvPr/>
        </p:nvSpPr>
        <p:spPr bwMode="auto">
          <a:xfrm>
            <a:off x="3214688" y="795338"/>
            <a:ext cx="931862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400">
                <a:solidFill>
                  <a:srgbClr val="FF0000"/>
                </a:solidFill>
                <a:latin typeface="Narkisim"/>
                <a:ea typeface="Narkisim"/>
                <a:cs typeface="Narkisim"/>
              </a:rPr>
              <a:t>50</a:t>
            </a:r>
          </a:p>
        </p:txBody>
      </p:sp>
      <p:sp>
        <p:nvSpPr>
          <p:cNvPr id="202765" name="TextBox 20"/>
          <p:cNvSpPr txBox="1">
            <a:spLocks noChangeArrowheads="1"/>
          </p:cNvSpPr>
          <p:nvPr/>
        </p:nvSpPr>
        <p:spPr bwMode="auto">
          <a:xfrm>
            <a:off x="4489450" y="849313"/>
            <a:ext cx="1212850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400">
                <a:solidFill>
                  <a:srgbClr val="FF0000"/>
                </a:solidFill>
                <a:latin typeface="Narkisim"/>
                <a:ea typeface="Narkisim"/>
                <a:cs typeface="Narkisim"/>
              </a:rPr>
              <a:t>100</a:t>
            </a:r>
          </a:p>
        </p:txBody>
      </p:sp>
      <p:sp>
        <p:nvSpPr>
          <p:cNvPr id="202766" name="TextBox 21"/>
          <p:cNvSpPr txBox="1">
            <a:spLocks noChangeArrowheads="1"/>
          </p:cNvSpPr>
          <p:nvPr/>
        </p:nvSpPr>
        <p:spPr bwMode="auto">
          <a:xfrm>
            <a:off x="5913438" y="858838"/>
            <a:ext cx="1211262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400">
                <a:solidFill>
                  <a:srgbClr val="FF0000"/>
                </a:solidFill>
                <a:latin typeface="Narkisim"/>
                <a:ea typeface="Narkisim"/>
                <a:cs typeface="Narkisim"/>
              </a:rPr>
              <a:t>500</a:t>
            </a:r>
          </a:p>
        </p:txBody>
      </p:sp>
      <p:sp>
        <p:nvSpPr>
          <p:cNvPr id="202767" name="TextBox 22"/>
          <p:cNvSpPr txBox="1">
            <a:spLocks noChangeArrowheads="1"/>
          </p:cNvSpPr>
          <p:nvPr/>
        </p:nvSpPr>
        <p:spPr bwMode="auto">
          <a:xfrm>
            <a:off x="7315200" y="849313"/>
            <a:ext cx="1449388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400">
                <a:solidFill>
                  <a:srgbClr val="FF0000"/>
                </a:solidFill>
                <a:latin typeface="Narkisim"/>
                <a:ea typeface="Narkisim"/>
                <a:cs typeface="Narkisim"/>
              </a:rPr>
              <a:t>1000</a:t>
            </a:r>
          </a:p>
        </p:txBody>
      </p:sp>
      <p:sp>
        <p:nvSpPr>
          <p:cNvPr id="3" name="Rectangle 2"/>
          <p:cNvSpPr/>
          <p:nvPr/>
        </p:nvSpPr>
        <p:spPr>
          <a:xfrm>
            <a:off x="350838" y="153988"/>
            <a:ext cx="8469312" cy="1409700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9850" y="2011363"/>
            <a:ext cx="9074150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 smtClean="0">
                <a:solidFill>
                  <a:prstClr val="black"/>
                </a:solidFill>
                <a:cs typeface="Arial" pitchFamily="34" charset="0"/>
              </a:rPr>
              <a:t>Can you remember how you worked these out?</a:t>
            </a: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202770" name="TextBox 23"/>
          <p:cNvSpPr txBox="1">
            <a:spLocks noChangeArrowheads="1"/>
          </p:cNvSpPr>
          <p:nvPr/>
        </p:nvSpPr>
        <p:spPr bwMode="auto">
          <a:xfrm>
            <a:off x="366713" y="2511425"/>
            <a:ext cx="965200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400">
                <a:solidFill>
                  <a:srgbClr val="000000"/>
                </a:solidFill>
                <a:latin typeface="Narkisim"/>
                <a:ea typeface="Narkisim"/>
                <a:cs typeface="Narkisim"/>
              </a:rPr>
              <a:t>III  </a:t>
            </a:r>
          </a:p>
        </p:txBody>
      </p:sp>
      <p:sp>
        <p:nvSpPr>
          <p:cNvPr id="202771" name="TextBox 24"/>
          <p:cNvSpPr txBox="1">
            <a:spLocks noChangeArrowheads="1"/>
          </p:cNvSpPr>
          <p:nvPr/>
        </p:nvSpPr>
        <p:spPr bwMode="auto">
          <a:xfrm>
            <a:off x="366713" y="3438525"/>
            <a:ext cx="941387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400">
                <a:solidFill>
                  <a:srgbClr val="000000"/>
                </a:solidFill>
                <a:latin typeface="Narkisim"/>
                <a:ea typeface="Narkisim"/>
                <a:cs typeface="Narkisim"/>
              </a:rPr>
              <a:t>XX  </a:t>
            </a:r>
          </a:p>
        </p:txBody>
      </p:sp>
      <p:sp>
        <p:nvSpPr>
          <p:cNvPr id="202772" name="TextBox 26"/>
          <p:cNvSpPr txBox="1">
            <a:spLocks noChangeArrowheads="1"/>
          </p:cNvSpPr>
          <p:nvPr/>
        </p:nvSpPr>
        <p:spPr bwMode="auto">
          <a:xfrm>
            <a:off x="366713" y="4281488"/>
            <a:ext cx="1468437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400">
                <a:solidFill>
                  <a:srgbClr val="000000"/>
                </a:solidFill>
                <a:latin typeface="Narkisim"/>
                <a:ea typeface="Narkisim"/>
                <a:cs typeface="Narkisim"/>
              </a:rPr>
              <a:t>CCC  </a:t>
            </a:r>
          </a:p>
        </p:txBody>
      </p:sp>
      <p:sp>
        <p:nvSpPr>
          <p:cNvPr id="202773" name="TextBox 27"/>
          <p:cNvSpPr txBox="1">
            <a:spLocks noChangeArrowheads="1"/>
          </p:cNvSpPr>
          <p:nvPr/>
        </p:nvSpPr>
        <p:spPr bwMode="auto">
          <a:xfrm>
            <a:off x="366713" y="5208588"/>
            <a:ext cx="1468437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400">
                <a:solidFill>
                  <a:srgbClr val="000000"/>
                </a:solidFill>
                <a:latin typeface="Narkisim"/>
                <a:ea typeface="Narkisim"/>
                <a:cs typeface="Narkisim"/>
              </a:rPr>
              <a:t>MC</a:t>
            </a:r>
          </a:p>
        </p:txBody>
      </p:sp>
      <p:sp>
        <p:nvSpPr>
          <p:cNvPr id="202774" name="TextBox 28"/>
          <p:cNvSpPr txBox="1">
            <a:spLocks noChangeArrowheads="1"/>
          </p:cNvSpPr>
          <p:nvPr/>
        </p:nvSpPr>
        <p:spPr bwMode="auto">
          <a:xfrm>
            <a:off x="366713" y="6007100"/>
            <a:ext cx="1541462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400">
                <a:solidFill>
                  <a:srgbClr val="000000"/>
                </a:solidFill>
                <a:latin typeface="Narkisim"/>
                <a:ea typeface="Narkisim"/>
                <a:cs typeface="Narkisim"/>
              </a:rPr>
              <a:t>LXV  </a:t>
            </a: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1106488" y="2436813"/>
            <a:ext cx="1862137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400">
                <a:solidFill>
                  <a:srgbClr val="FF0000"/>
                </a:solidFill>
                <a:latin typeface="Narkisim"/>
                <a:ea typeface="Narkisim"/>
                <a:cs typeface="Narkisim"/>
              </a:rPr>
              <a:t>= 3</a:t>
            </a: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1744663" y="4206875"/>
            <a:ext cx="19050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400">
                <a:solidFill>
                  <a:srgbClr val="FF0000"/>
                </a:solidFill>
                <a:latin typeface="Narkisim"/>
                <a:ea typeface="Narkisim"/>
                <a:cs typeface="Narkisim"/>
              </a:rPr>
              <a:t>= 300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1349375" y="3363913"/>
            <a:ext cx="2106613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400">
                <a:solidFill>
                  <a:srgbClr val="FF0000"/>
                </a:solidFill>
                <a:latin typeface="Narkisim"/>
                <a:ea typeface="Narkisim"/>
                <a:cs typeface="Narkisim"/>
              </a:rPr>
              <a:t>= 20</a:t>
            </a: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1544638" y="5157788"/>
            <a:ext cx="2954337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400">
                <a:solidFill>
                  <a:srgbClr val="FF0000"/>
                </a:solidFill>
                <a:latin typeface="Narkisim"/>
                <a:ea typeface="Narkisim"/>
                <a:cs typeface="Narkisim"/>
              </a:rPr>
              <a:t>= 1100</a:t>
            </a: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1682750" y="5926138"/>
            <a:ext cx="1558925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400">
                <a:solidFill>
                  <a:srgbClr val="FF0000"/>
                </a:solidFill>
                <a:latin typeface="Narkisim"/>
                <a:ea typeface="Narkisim"/>
                <a:cs typeface="Narkisim"/>
              </a:rPr>
              <a:t>= 65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5219700" y="2820988"/>
            <a:ext cx="3382963" cy="3046412"/>
          </a:xfrm>
          <a:prstGeom prst="rect">
            <a:avLst/>
          </a:prstGeom>
          <a:noFill/>
          <a:ln w="19050">
            <a:noFill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dirty="0">
                <a:solidFill>
                  <a:srgbClr val="ED7D31">
                    <a:lumMod val="75000"/>
                  </a:srgbClr>
                </a:solidFill>
                <a:cs typeface="Arial" pitchFamily="34" charset="0"/>
              </a:rPr>
              <a:t>These are all the same numeral or the largest numeral comes first so we add these ones</a:t>
            </a:r>
          </a:p>
        </p:txBody>
      </p:sp>
    </p:spTree>
    <p:extLst>
      <p:ext uri="{BB962C8B-B14F-4D97-AF65-F5344CB8AC3E}">
        <p14:creationId xmlns:p14="http://schemas.microsoft.com/office/powerpoint/2010/main" val="1572227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  <p:bldP spid="32" grpId="0"/>
      <p:bldP spid="34" grpId="0"/>
      <p:bldP spid="3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7FAFD"/>
            </a:gs>
            <a:gs pos="74001">
              <a:srgbClr val="B5D2EC"/>
            </a:gs>
            <a:gs pos="83000">
              <a:srgbClr val="B5D2EC"/>
            </a:gs>
            <a:gs pos="100000">
              <a:srgbClr val="CEE1F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TextBox 8"/>
          <p:cNvSpPr txBox="1">
            <a:spLocks noChangeArrowheads="1"/>
          </p:cNvSpPr>
          <p:nvPr/>
        </p:nvSpPr>
        <p:spPr bwMode="auto">
          <a:xfrm>
            <a:off x="539750" y="188913"/>
            <a:ext cx="412750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400">
                <a:solidFill>
                  <a:srgbClr val="000000"/>
                </a:solidFill>
                <a:latin typeface="Narkisim"/>
                <a:ea typeface="Narkisim"/>
                <a:cs typeface="Narkisim"/>
              </a:rPr>
              <a:t>I</a:t>
            </a:r>
          </a:p>
        </p:txBody>
      </p:sp>
      <p:sp>
        <p:nvSpPr>
          <p:cNvPr id="203779" name="TextBox 9"/>
          <p:cNvSpPr txBox="1">
            <a:spLocks noChangeArrowheads="1"/>
          </p:cNvSpPr>
          <p:nvPr/>
        </p:nvSpPr>
        <p:spPr bwMode="auto">
          <a:xfrm>
            <a:off x="1258888" y="188913"/>
            <a:ext cx="414337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400">
                <a:solidFill>
                  <a:srgbClr val="000000"/>
                </a:solidFill>
                <a:latin typeface="Narkisim"/>
                <a:ea typeface="Narkisim"/>
                <a:cs typeface="Narkisim"/>
              </a:rPr>
              <a:t>V</a:t>
            </a:r>
          </a:p>
        </p:txBody>
      </p:sp>
      <p:sp>
        <p:nvSpPr>
          <p:cNvPr id="203780" name="TextBox 10"/>
          <p:cNvSpPr txBox="1">
            <a:spLocks noChangeArrowheads="1"/>
          </p:cNvSpPr>
          <p:nvPr/>
        </p:nvSpPr>
        <p:spPr bwMode="auto">
          <a:xfrm>
            <a:off x="2195513" y="190500"/>
            <a:ext cx="41275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400">
                <a:solidFill>
                  <a:srgbClr val="000000"/>
                </a:solidFill>
                <a:latin typeface="Narkisim"/>
                <a:ea typeface="Narkisim"/>
                <a:cs typeface="Narkisim"/>
              </a:rPr>
              <a:t>X</a:t>
            </a:r>
          </a:p>
        </p:txBody>
      </p:sp>
      <p:sp>
        <p:nvSpPr>
          <p:cNvPr id="203781" name="TextBox 11"/>
          <p:cNvSpPr txBox="1">
            <a:spLocks noChangeArrowheads="1"/>
          </p:cNvSpPr>
          <p:nvPr/>
        </p:nvSpPr>
        <p:spPr bwMode="auto">
          <a:xfrm>
            <a:off x="4654550" y="188913"/>
            <a:ext cx="414338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400">
                <a:solidFill>
                  <a:srgbClr val="000000"/>
                </a:solidFill>
                <a:latin typeface="Narkisim"/>
                <a:ea typeface="Narkisim"/>
                <a:cs typeface="Narkisim"/>
              </a:rPr>
              <a:t>C</a:t>
            </a:r>
          </a:p>
        </p:txBody>
      </p:sp>
      <p:sp>
        <p:nvSpPr>
          <p:cNvPr id="203782" name="TextBox 12"/>
          <p:cNvSpPr txBox="1">
            <a:spLocks noChangeArrowheads="1"/>
          </p:cNvSpPr>
          <p:nvPr/>
        </p:nvSpPr>
        <p:spPr bwMode="auto">
          <a:xfrm>
            <a:off x="6111875" y="165100"/>
            <a:ext cx="41275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400">
                <a:solidFill>
                  <a:srgbClr val="000000"/>
                </a:solidFill>
                <a:latin typeface="Narkisim"/>
                <a:ea typeface="Narkisim"/>
                <a:cs typeface="Narkisim"/>
              </a:rPr>
              <a:t>D</a:t>
            </a:r>
          </a:p>
        </p:txBody>
      </p:sp>
      <p:sp>
        <p:nvSpPr>
          <p:cNvPr id="203783" name="TextBox 13"/>
          <p:cNvSpPr txBox="1">
            <a:spLocks noChangeArrowheads="1"/>
          </p:cNvSpPr>
          <p:nvPr/>
        </p:nvSpPr>
        <p:spPr bwMode="auto">
          <a:xfrm>
            <a:off x="3348038" y="180975"/>
            <a:ext cx="41275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400">
                <a:solidFill>
                  <a:srgbClr val="000000"/>
                </a:solidFill>
                <a:latin typeface="Narkisim"/>
                <a:ea typeface="Narkisim"/>
                <a:cs typeface="Narkisim"/>
              </a:rPr>
              <a:t>L</a:t>
            </a:r>
          </a:p>
        </p:txBody>
      </p:sp>
      <p:sp>
        <p:nvSpPr>
          <p:cNvPr id="203784" name="TextBox 14"/>
          <p:cNvSpPr txBox="1">
            <a:spLocks noChangeArrowheads="1"/>
          </p:cNvSpPr>
          <p:nvPr/>
        </p:nvSpPr>
        <p:spPr bwMode="auto">
          <a:xfrm>
            <a:off x="7750175" y="168275"/>
            <a:ext cx="412750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400">
                <a:solidFill>
                  <a:srgbClr val="000000"/>
                </a:solidFill>
                <a:latin typeface="Narkisim"/>
                <a:ea typeface="Narkisim"/>
                <a:cs typeface="Narkisim"/>
              </a:rPr>
              <a:t>M</a:t>
            </a:r>
          </a:p>
        </p:txBody>
      </p:sp>
      <p:sp>
        <p:nvSpPr>
          <p:cNvPr id="203785" name="TextBox 15"/>
          <p:cNvSpPr txBox="1">
            <a:spLocks noChangeArrowheads="1"/>
          </p:cNvSpPr>
          <p:nvPr/>
        </p:nvSpPr>
        <p:spPr bwMode="auto">
          <a:xfrm>
            <a:off x="539750" y="793750"/>
            <a:ext cx="41275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400">
                <a:solidFill>
                  <a:srgbClr val="FF0000"/>
                </a:solidFill>
                <a:latin typeface="Narkisim"/>
                <a:ea typeface="Narkisim"/>
                <a:cs typeface="Narkisim"/>
              </a:rPr>
              <a:t>1</a:t>
            </a:r>
          </a:p>
        </p:txBody>
      </p:sp>
      <p:sp>
        <p:nvSpPr>
          <p:cNvPr id="203786" name="TextBox 16"/>
          <p:cNvSpPr txBox="1">
            <a:spLocks noChangeArrowheads="1"/>
          </p:cNvSpPr>
          <p:nvPr/>
        </p:nvSpPr>
        <p:spPr bwMode="auto">
          <a:xfrm>
            <a:off x="1331913" y="798513"/>
            <a:ext cx="412750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400">
                <a:solidFill>
                  <a:srgbClr val="FF0000"/>
                </a:solidFill>
                <a:latin typeface="Narkisim"/>
                <a:ea typeface="Narkisim"/>
                <a:cs typeface="Narkisim"/>
              </a:rPr>
              <a:t>5</a:t>
            </a:r>
          </a:p>
        </p:txBody>
      </p:sp>
      <p:sp>
        <p:nvSpPr>
          <p:cNvPr id="203787" name="TextBox 17"/>
          <p:cNvSpPr txBox="1">
            <a:spLocks noChangeArrowheads="1"/>
          </p:cNvSpPr>
          <p:nvPr/>
        </p:nvSpPr>
        <p:spPr bwMode="auto">
          <a:xfrm>
            <a:off x="2141538" y="792163"/>
            <a:ext cx="933450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400">
                <a:solidFill>
                  <a:srgbClr val="FF0000"/>
                </a:solidFill>
                <a:latin typeface="Narkisim"/>
                <a:ea typeface="Narkisim"/>
                <a:cs typeface="Narkisim"/>
              </a:rPr>
              <a:t>10</a:t>
            </a:r>
          </a:p>
        </p:txBody>
      </p:sp>
      <p:sp>
        <p:nvSpPr>
          <p:cNvPr id="203788" name="TextBox 19"/>
          <p:cNvSpPr txBox="1">
            <a:spLocks noChangeArrowheads="1"/>
          </p:cNvSpPr>
          <p:nvPr/>
        </p:nvSpPr>
        <p:spPr bwMode="auto">
          <a:xfrm>
            <a:off x="3214688" y="795338"/>
            <a:ext cx="931862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400">
                <a:solidFill>
                  <a:srgbClr val="FF0000"/>
                </a:solidFill>
                <a:latin typeface="Narkisim"/>
                <a:ea typeface="Narkisim"/>
                <a:cs typeface="Narkisim"/>
              </a:rPr>
              <a:t>50</a:t>
            </a:r>
          </a:p>
        </p:txBody>
      </p:sp>
      <p:sp>
        <p:nvSpPr>
          <p:cNvPr id="203789" name="TextBox 20"/>
          <p:cNvSpPr txBox="1">
            <a:spLocks noChangeArrowheads="1"/>
          </p:cNvSpPr>
          <p:nvPr/>
        </p:nvSpPr>
        <p:spPr bwMode="auto">
          <a:xfrm>
            <a:off x="4489450" y="849313"/>
            <a:ext cx="1212850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400">
                <a:solidFill>
                  <a:srgbClr val="FF0000"/>
                </a:solidFill>
                <a:latin typeface="Narkisim"/>
                <a:ea typeface="Narkisim"/>
                <a:cs typeface="Narkisim"/>
              </a:rPr>
              <a:t>100</a:t>
            </a:r>
          </a:p>
        </p:txBody>
      </p:sp>
      <p:sp>
        <p:nvSpPr>
          <p:cNvPr id="203790" name="TextBox 21"/>
          <p:cNvSpPr txBox="1">
            <a:spLocks noChangeArrowheads="1"/>
          </p:cNvSpPr>
          <p:nvPr/>
        </p:nvSpPr>
        <p:spPr bwMode="auto">
          <a:xfrm>
            <a:off x="5913438" y="858838"/>
            <a:ext cx="1211262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400">
                <a:solidFill>
                  <a:srgbClr val="FF0000"/>
                </a:solidFill>
                <a:latin typeface="Narkisim"/>
                <a:ea typeface="Narkisim"/>
                <a:cs typeface="Narkisim"/>
              </a:rPr>
              <a:t>500</a:t>
            </a:r>
          </a:p>
        </p:txBody>
      </p:sp>
      <p:sp>
        <p:nvSpPr>
          <p:cNvPr id="203791" name="TextBox 22"/>
          <p:cNvSpPr txBox="1">
            <a:spLocks noChangeArrowheads="1"/>
          </p:cNvSpPr>
          <p:nvPr/>
        </p:nvSpPr>
        <p:spPr bwMode="auto">
          <a:xfrm>
            <a:off x="7315200" y="849313"/>
            <a:ext cx="1449388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400">
                <a:solidFill>
                  <a:srgbClr val="FF0000"/>
                </a:solidFill>
                <a:latin typeface="Narkisim"/>
                <a:ea typeface="Narkisim"/>
                <a:cs typeface="Narkisim"/>
              </a:rPr>
              <a:t>1000</a:t>
            </a:r>
          </a:p>
        </p:txBody>
      </p:sp>
      <p:sp>
        <p:nvSpPr>
          <p:cNvPr id="3" name="Rectangle 2"/>
          <p:cNvSpPr/>
          <p:nvPr/>
        </p:nvSpPr>
        <p:spPr>
          <a:xfrm>
            <a:off x="350838" y="153988"/>
            <a:ext cx="8469312" cy="1409700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9850" y="2011363"/>
            <a:ext cx="9074150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dirty="0">
                <a:solidFill>
                  <a:prstClr val="black"/>
                </a:solidFill>
                <a:cs typeface="Arial" pitchFamily="34" charset="0"/>
              </a:rPr>
              <a:t>Can you remember how you worked these out?</a:t>
            </a:r>
            <a:endParaRPr lang="en-GB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203794" name="TextBox 28"/>
          <p:cNvSpPr txBox="1">
            <a:spLocks noChangeArrowheads="1"/>
          </p:cNvSpPr>
          <p:nvPr/>
        </p:nvSpPr>
        <p:spPr bwMode="auto">
          <a:xfrm>
            <a:off x="98425" y="6007100"/>
            <a:ext cx="2170113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400">
                <a:solidFill>
                  <a:srgbClr val="000000"/>
                </a:solidFill>
                <a:latin typeface="Narkisim"/>
                <a:ea typeface="Narkisim"/>
                <a:cs typeface="Narkisim"/>
              </a:rPr>
              <a:t>DMLIV  </a:t>
            </a: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1106488" y="2436813"/>
            <a:ext cx="1862137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400">
                <a:solidFill>
                  <a:srgbClr val="FF0000"/>
                </a:solidFill>
                <a:latin typeface="Narkisim"/>
                <a:ea typeface="Narkisim"/>
                <a:cs typeface="Narkisim"/>
              </a:rPr>
              <a:t>= 4</a:t>
            </a: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1774825" y="4206875"/>
            <a:ext cx="19050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400">
                <a:solidFill>
                  <a:srgbClr val="FF0000"/>
                </a:solidFill>
                <a:latin typeface="Narkisim"/>
                <a:ea typeface="Narkisim"/>
                <a:cs typeface="Narkisim"/>
              </a:rPr>
              <a:t>= 400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2038350" y="3300413"/>
            <a:ext cx="2106613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400">
                <a:solidFill>
                  <a:srgbClr val="FF0000"/>
                </a:solidFill>
                <a:latin typeface="Narkisim"/>
                <a:ea typeface="Narkisim"/>
                <a:cs typeface="Narkisim"/>
              </a:rPr>
              <a:t>= 99</a:t>
            </a: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2038350" y="5099050"/>
            <a:ext cx="2954338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400">
                <a:solidFill>
                  <a:srgbClr val="FF0000"/>
                </a:solidFill>
                <a:latin typeface="Narkisim"/>
                <a:ea typeface="Narkisim"/>
                <a:cs typeface="Narkisim"/>
              </a:rPr>
              <a:t>= 39</a:t>
            </a: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2462213" y="5926138"/>
            <a:ext cx="2398712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400">
                <a:solidFill>
                  <a:srgbClr val="FF0000"/>
                </a:solidFill>
                <a:latin typeface="Narkisim"/>
                <a:ea typeface="Narkisim"/>
                <a:cs typeface="Narkisim"/>
              </a:rPr>
              <a:t>= 554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5219700" y="2820988"/>
            <a:ext cx="3382963" cy="3046412"/>
          </a:xfrm>
          <a:prstGeom prst="rect">
            <a:avLst/>
          </a:prstGeom>
          <a:noFill/>
          <a:ln w="19050">
            <a:noFill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dirty="0">
                <a:solidFill>
                  <a:srgbClr val="ED7D31">
                    <a:lumMod val="75000"/>
                  </a:srgbClr>
                </a:solidFill>
                <a:cs typeface="Arial" pitchFamily="34" charset="0"/>
              </a:rPr>
              <a:t>These have a smaller value numeral in front of the larger value numeral so we subtract</a:t>
            </a:r>
          </a:p>
        </p:txBody>
      </p:sp>
      <p:sp>
        <p:nvSpPr>
          <p:cNvPr id="203801" name="TextBox 32"/>
          <p:cNvSpPr txBox="1">
            <a:spLocks noChangeArrowheads="1"/>
          </p:cNvSpPr>
          <p:nvPr/>
        </p:nvSpPr>
        <p:spPr bwMode="auto">
          <a:xfrm>
            <a:off x="261938" y="2530475"/>
            <a:ext cx="839787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400">
                <a:solidFill>
                  <a:srgbClr val="000000"/>
                </a:solidFill>
                <a:latin typeface="Narkisim"/>
                <a:ea typeface="Narkisim"/>
                <a:cs typeface="Narkisim"/>
              </a:rPr>
              <a:t>IV</a:t>
            </a:r>
          </a:p>
        </p:txBody>
      </p:sp>
      <p:sp>
        <p:nvSpPr>
          <p:cNvPr id="203802" name="TextBox 36"/>
          <p:cNvSpPr txBox="1">
            <a:spLocks noChangeArrowheads="1"/>
          </p:cNvSpPr>
          <p:nvPr/>
        </p:nvSpPr>
        <p:spPr bwMode="auto">
          <a:xfrm>
            <a:off x="180975" y="3360738"/>
            <a:ext cx="1841500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400">
                <a:solidFill>
                  <a:srgbClr val="000000"/>
                </a:solidFill>
                <a:latin typeface="Narkisim"/>
                <a:ea typeface="Narkisim"/>
                <a:cs typeface="Narkisim"/>
              </a:rPr>
              <a:t>XCIX  </a:t>
            </a:r>
          </a:p>
        </p:txBody>
      </p:sp>
      <p:sp>
        <p:nvSpPr>
          <p:cNvPr id="203803" name="TextBox 37"/>
          <p:cNvSpPr txBox="1">
            <a:spLocks noChangeArrowheads="1"/>
          </p:cNvSpPr>
          <p:nvPr/>
        </p:nvSpPr>
        <p:spPr bwMode="auto">
          <a:xfrm>
            <a:off x="366713" y="4206875"/>
            <a:ext cx="9906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400">
                <a:solidFill>
                  <a:srgbClr val="000000"/>
                </a:solidFill>
                <a:latin typeface="Narkisim"/>
                <a:ea typeface="Narkisim"/>
                <a:cs typeface="Narkisim"/>
              </a:rPr>
              <a:t>CD</a:t>
            </a:r>
          </a:p>
        </p:txBody>
      </p:sp>
      <p:sp>
        <p:nvSpPr>
          <p:cNvPr id="203804" name="TextBox 38"/>
          <p:cNvSpPr txBox="1">
            <a:spLocks noChangeArrowheads="1"/>
          </p:cNvSpPr>
          <p:nvPr/>
        </p:nvSpPr>
        <p:spPr bwMode="auto">
          <a:xfrm>
            <a:off x="98425" y="5124450"/>
            <a:ext cx="2078038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400">
                <a:solidFill>
                  <a:srgbClr val="000000"/>
                </a:solidFill>
                <a:latin typeface="Narkisim"/>
                <a:ea typeface="Narkisim"/>
                <a:cs typeface="Narkisim"/>
              </a:rPr>
              <a:t>XXXIX  </a:t>
            </a:r>
          </a:p>
        </p:txBody>
      </p:sp>
    </p:spTree>
    <p:extLst>
      <p:ext uri="{BB962C8B-B14F-4D97-AF65-F5344CB8AC3E}">
        <p14:creationId xmlns:p14="http://schemas.microsoft.com/office/powerpoint/2010/main" val="251400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  <p:bldP spid="32" grpId="0"/>
      <p:bldP spid="34" grpId="0"/>
      <p:bldP spid="3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7FAFD"/>
            </a:gs>
            <a:gs pos="74001">
              <a:srgbClr val="B5D2EC"/>
            </a:gs>
            <a:gs pos="83000">
              <a:srgbClr val="B5D2EC"/>
            </a:gs>
            <a:gs pos="100000">
              <a:srgbClr val="CEE1F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TextBox 8"/>
          <p:cNvSpPr txBox="1">
            <a:spLocks noChangeArrowheads="1"/>
          </p:cNvSpPr>
          <p:nvPr/>
        </p:nvSpPr>
        <p:spPr bwMode="auto">
          <a:xfrm>
            <a:off x="2079625" y="63500"/>
            <a:ext cx="4143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latin typeface="Narkisim"/>
                <a:ea typeface="Narkisim"/>
                <a:cs typeface="Narkisim"/>
              </a:rPr>
              <a:t>I</a:t>
            </a:r>
          </a:p>
        </p:txBody>
      </p:sp>
      <p:sp>
        <p:nvSpPr>
          <p:cNvPr id="204803" name="TextBox 9"/>
          <p:cNvSpPr txBox="1">
            <a:spLocks noChangeArrowheads="1"/>
          </p:cNvSpPr>
          <p:nvPr/>
        </p:nvSpPr>
        <p:spPr bwMode="auto">
          <a:xfrm>
            <a:off x="2589213" y="68263"/>
            <a:ext cx="4127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latin typeface="Narkisim"/>
                <a:ea typeface="Narkisim"/>
                <a:cs typeface="Narkisim"/>
              </a:rPr>
              <a:t>V</a:t>
            </a:r>
          </a:p>
        </p:txBody>
      </p:sp>
      <p:sp>
        <p:nvSpPr>
          <p:cNvPr id="204804" name="TextBox 10"/>
          <p:cNvSpPr txBox="1">
            <a:spLocks noChangeArrowheads="1"/>
          </p:cNvSpPr>
          <p:nvPr/>
        </p:nvSpPr>
        <p:spPr bwMode="auto">
          <a:xfrm>
            <a:off x="3306763" y="63500"/>
            <a:ext cx="4127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latin typeface="Narkisim"/>
                <a:ea typeface="Narkisim"/>
                <a:cs typeface="Narkisim"/>
              </a:rPr>
              <a:t>X</a:t>
            </a:r>
          </a:p>
        </p:txBody>
      </p:sp>
      <p:sp>
        <p:nvSpPr>
          <p:cNvPr id="204805" name="TextBox 11"/>
          <p:cNvSpPr txBox="1">
            <a:spLocks noChangeArrowheads="1"/>
          </p:cNvSpPr>
          <p:nvPr/>
        </p:nvSpPr>
        <p:spPr bwMode="auto">
          <a:xfrm>
            <a:off x="4722813" y="34925"/>
            <a:ext cx="4127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latin typeface="Narkisim"/>
                <a:ea typeface="Narkisim"/>
                <a:cs typeface="Narkisim"/>
              </a:rPr>
              <a:t>C</a:t>
            </a:r>
          </a:p>
        </p:txBody>
      </p:sp>
      <p:sp>
        <p:nvSpPr>
          <p:cNvPr id="204806" name="TextBox 12"/>
          <p:cNvSpPr txBox="1">
            <a:spLocks noChangeArrowheads="1"/>
          </p:cNvSpPr>
          <p:nvPr/>
        </p:nvSpPr>
        <p:spPr bwMode="auto">
          <a:xfrm>
            <a:off x="5680075" y="34925"/>
            <a:ext cx="4127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latin typeface="Narkisim"/>
                <a:ea typeface="Narkisim"/>
                <a:cs typeface="Narkisim"/>
              </a:rPr>
              <a:t>D</a:t>
            </a:r>
          </a:p>
        </p:txBody>
      </p:sp>
      <p:sp>
        <p:nvSpPr>
          <p:cNvPr id="204807" name="TextBox 13"/>
          <p:cNvSpPr txBox="1">
            <a:spLocks noChangeArrowheads="1"/>
          </p:cNvSpPr>
          <p:nvPr/>
        </p:nvSpPr>
        <p:spPr bwMode="auto">
          <a:xfrm>
            <a:off x="4003675" y="63500"/>
            <a:ext cx="4127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latin typeface="Narkisim"/>
                <a:ea typeface="Narkisim"/>
                <a:cs typeface="Narkisim"/>
              </a:rPr>
              <a:t>L</a:t>
            </a:r>
          </a:p>
        </p:txBody>
      </p:sp>
      <p:sp>
        <p:nvSpPr>
          <p:cNvPr id="204808" name="TextBox 14"/>
          <p:cNvSpPr txBox="1">
            <a:spLocks noChangeArrowheads="1"/>
          </p:cNvSpPr>
          <p:nvPr/>
        </p:nvSpPr>
        <p:spPr bwMode="auto">
          <a:xfrm>
            <a:off x="6443663" y="49213"/>
            <a:ext cx="4127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latin typeface="Narkisim"/>
                <a:ea typeface="Narkisim"/>
                <a:cs typeface="Narkisim"/>
              </a:rPr>
              <a:t>M</a:t>
            </a:r>
          </a:p>
        </p:txBody>
      </p:sp>
      <p:sp>
        <p:nvSpPr>
          <p:cNvPr id="204809" name="TextBox 15"/>
          <p:cNvSpPr txBox="1">
            <a:spLocks noChangeArrowheads="1"/>
          </p:cNvSpPr>
          <p:nvPr/>
        </p:nvSpPr>
        <p:spPr bwMode="auto">
          <a:xfrm>
            <a:off x="2079625" y="431800"/>
            <a:ext cx="381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FF0000"/>
                </a:solidFill>
                <a:latin typeface="Narkisim"/>
                <a:ea typeface="Narkisim"/>
                <a:cs typeface="Narkisim"/>
              </a:rPr>
              <a:t>1</a:t>
            </a:r>
          </a:p>
        </p:txBody>
      </p:sp>
      <p:sp>
        <p:nvSpPr>
          <p:cNvPr id="204810" name="TextBox 16"/>
          <p:cNvSpPr txBox="1">
            <a:spLocks noChangeArrowheads="1"/>
          </p:cNvSpPr>
          <p:nvPr/>
        </p:nvSpPr>
        <p:spPr bwMode="auto">
          <a:xfrm>
            <a:off x="2667000" y="431800"/>
            <a:ext cx="381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FF0000"/>
                </a:solidFill>
                <a:latin typeface="Narkisim"/>
                <a:ea typeface="Narkisim"/>
                <a:cs typeface="Narkisim"/>
              </a:rPr>
              <a:t>5</a:t>
            </a:r>
          </a:p>
        </p:txBody>
      </p:sp>
      <p:sp>
        <p:nvSpPr>
          <p:cNvPr id="204811" name="TextBox 17"/>
          <p:cNvSpPr txBox="1">
            <a:spLocks noChangeArrowheads="1"/>
          </p:cNvSpPr>
          <p:nvPr/>
        </p:nvSpPr>
        <p:spPr bwMode="auto">
          <a:xfrm>
            <a:off x="3321050" y="431800"/>
            <a:ext cx="8588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FF0000"/>
                </a:solidFill>
                <a:latin typeface="Narkisim"/>
                <a:ea typeface="Narkisim"/>
                <a:cs typeface="Narkisim"/>
              </a:rPr>
              <a:t>10</a:t>
            </a:r>
          </a:p>
        </p:txBody>
      </p:sp>
      <p:sp>
        <p:nvSpPr>
          <p:cNvPr id="204812" name="TextBox 19"/>
          <p:cNvSpPr txBox="1">
            <a:spLocks noChangeArrowheads="1"/>
          </p:cNvSpPr>
          <p:nvPr/>
        </p:nvSpPr>
        <p:spPr bwMode="auto">
          <a:xfrm>
            <a:off x="3998913" y="433388"/>
            <a:ext cx="8588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FF0000"/>
                </a:solidFill>
                <a:latin typeface="Narkisim"/>
                <a:ea typeface="Narkisim"/>
                <a:cs typeface="Narkisim"/>
              </a:rPr>
              <a:t>50</a:t>
            </a:r>
          </a:p>
        </p:txBody>
      </p:sp>
      <p:sp>
        <p:nvSpPr>
          <p:cNvPr id="204813" name="TextBox 20"/>
          <p:cNvSpPr txBox="1">
            <a:spLocks noChangeArrowheads="1"/>
          </p:cNvSpPr>
          <p:nvPr/>
        </p:nvSpPr>
        <p:spPr bwMode="auto">
          <a:xfrm>
            <a:off x="4657725" y="496888"/>
            <a:ext cx="11144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FF0000"/>
                </a:solidFill>
                <a:latin typeface="Narkisim"/>
                <a:ea typeface="Narkisim"/>
                <a:cs typeface="Narkisim"/>
              </a:rPr>
              <a:t>100</a:t>
            </a:r>
          </a:p>
        </p:txBody>
      </p:sp>
      <p:sp>
        <p:nvSpPr>
          <p:cNvPr id="204814" name="TextBox 21"/>
          <p:cNvSpPr txBox="1">
            <a:spLocks noChangeArrowheads="1"/>
          </p:cNvSpPr>
          <p:nvPr/>
        </p:nvSpPr>
        <p:spPr bwMode="auto">
          <a:xfrm>
            <a:off x="5557838" y="496888"/>
            <a:ext cx="11160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FF0000"/>
                </a:solidFill>
                <a:latin typeface="Narkisim"/>
                <a:ea typeface="Narkisim"/>
                <a:cs typeface="Narkisim"/>
              </a:rPr>
              <a:t>500</a:t>
            </a:r>
          </a:p>
        </p:txBody>
      </p:sp>
      <p:sp>
        <p:nvSpPr>
          <p:cNvPr id="204815" name="TextBox 22"/>
          <p:cNvSpPr txBox="1">
            <a:spLocks noChangeArrowheads="1"/>
          </p:cNvSpPr>
          <p:nvPr/>
        </p:nvSpPr>
        <p:spPr bwMode="auto">
          <a:xfrm>
            <a:off x="6362700" y="490538"/>
            <a:ext cx="101758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FF0000"/>
                </a:solidFill>
                <a:latin typeface="Narkisim"/>
                <a:ea typeface="Narkisim"/>
                <a:cs typeface="Narkisim"/>
              </a:rPr>
              <a:t>1000</a:t>
            </a:r>
          </a:p>
        </p:txBody>
      </p:sp>
      <p:sp>
        <p:nvSpPr>
          <p:cNvPr id="3" name="Rectangle 2"/>
          <p:cNvSpPr/>
          <p:nvPr/>
        </p:nvSpPr>
        <p:spPr>
          <a:xfrm>
            <a:off x="1422400" y="34925"/>
            <a:ext cx="6462713" cy="923925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050">
              <a:solidFill>
                <a:prstClr val="white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057400" y="1166813"/>
            <a:ext cx="5192713" cy="2246769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>
                <a:solidFill>
                  <a:prstClr val="black"/>
                </a:solidFill>
                <a:cs typeface="Arial" pitchFamily="34" charset="0"/>
              </a:rPr>
              <a:t>Let’s have a try of working these Roman Numerals out </a:t>
            </a:r>
            <a:r>
              <a:rPr lang="en-US" sz="2000" dirty="0" smtClean="0">
                <a:solidFill>
                  <a:prstClr val="black"/>
                </a:solidFill>
                <a:cs typeface="Arial" pitchFamily="34" charset="0"/>
                <a:sym typeface="Wingdings" panose="05000000000000000000" pitchFamily="2" charset="2"/>
              </a:rPr>
              <a:t></a:t>
            </a:r>
          </a:p>
          <a:p>
            <a:pPr algn="ctr">
              <a:defRPr/>
            </a:pPr>
            <a:endParaRPr lang="en-US" sz="2000" dirty="0">
              <a:solidFill>
                <a:prstClr val="black"/>
              </a:solidFill>
              <a:cs typeface="Arial" pitchFamily="34" charset="0"/>
              <a:sym typeface="Wingdings" panose="05000000000000000000" pitchFamily="2" charset="2"/>
            </a:endParaRPr>
          </a:p>
          <a:p>
            <a:pPr algn="ctr">
              <a:defRPr/>
            </a:pPr>
            <a:endParaRPr lang="en-US" sz="2000" dirty="0" smtClean="0">
              <a:solidFill>
                <a:prstClr val="black"/>
              </a:solidFill>
              <a:cs typeface="Arial" pitchFamily="34" charset="0"/>
              <a:sym typeface="Wingdings" panose="05000000000000000000" pitchFamily="2" charset="2"/>
            </a:endParaRPr>
          </a:p>
          <a:p>
            <a:pPr algn="ctr">
              <a:defRPr/>
            </a:pPr>
            <a:endParaRPr lang="en-US" sz="2000" dirty="0">
              <a:solidFill>
                <a:prstClr val="black"/>
              </a:solidFill>
              <a:cs typeface="Arial" pitchFamily="34" charset="0"/>
              <a:sym typeface="Wingdings" panose="05000000000000000000" pitchFamily="2" charset="2"/>
            </a:endParaRPr>
          </a:p>
          <a:p>
            <a:pPr algn="ctr">
              <a:defRPr/>
            </a:pPr>
            <a:r>
              <a:rPr lang="en-US" sz="2000" dirty="0" smtClean="0">
                <a:solidFill>
                  <a:prstClr val="black"/>
                </a:solidFill>
                <a:cs typeface="Arial" pitchFamily="34" charset="0"/>
                <a:sym typeface="Wingdings" panose="05000000000000000000" pitchFamily="2" charset="2"/>
              </a:rPr>
              <a:t>Put it as a slideshow so that you don’t see the answers first please</a:t>
            </a:r>
            <a:endParaRPr lang="en-US" sz="2000" dirty="0">
              <a:solidFill>
                <a:prstClr val="black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5274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7FAFD"/>
            </a:gs>
            <a:gs pos="74001">
              <a:srgbClr val="B5D2EC"/>
            </a:gs>
            <a:gs pos="83000">
              <a:srgbClr val="B5D2EC"/>
            </a:gs>
            <a:gs pos="100000">
              <a:srgbClr val="CEE1F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TextBox 8"/>
          <p:cNvSpPr txBox="1">
            <a:spLocks noChangeArrowheads="1"/>
          </p:cNvSpPr>
          <p:nvPr/>
        </p:nvSpPr>
        <p:spPr bwMode="auto">
          <a:xfrm>
            <a:off x="2079625" y="63500"/>
            <a:ext cx="4143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latin typeface="Narkisim"/>
                <a:ea typeface="Narkisim"/>
                <a:cs typeface="Narkisim"/>
              </a:rPr>
              <a:t>I</a:t>
            </a:r>
          </a:p>
        </p:txBody>
      </p:sp>
      <p:sp>
        <p:nvSpPr>
          <p:cNvPr id="204803" name="TextBox 9"/>
          <p:cNvSpPr txBox="1">
            <a:spLocks noChangeArrowheads="1"/>
          </p:cNvSpPr>
          <p:nvPr/>
        </p:nvSpPr>
        <p:spPr bwMode="auto">
          <a:xfrm>
            <a:off x="2589213" y="68263"/>
            <a:ext cx="4127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latin typeface="Narkisim"/>
                <a:ea typeface="Narkisim"/>
                <a:cs typeface="Narkisim"/>
              </a:rPr>
              <a:t>V</a:t>
            </a:r>
          </a:p>
        </p:txBody>
      </p:sp>
      <p:sp>
        <p:nvSpPr>
          <p:cNvPr id="204804" name="TextBox 10"/>
          <p:cNvSpPr txBox="1">
            <a:spLocks noChangeArrowheads="1"/>
          </p:cNvSpPr>
          <p:nvPr/>
        </p:nvSpPr>
        <p:spPr bwMode="auto">
          <a:xfrm>
            <a:off x="3306763" y="63500"/>
            <a:ext cx="4127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latin typeface="Narkisim"/>
                <a:ea typeface="Narkisim"/>
                <a:cs typeface="Narkisim"/>
              </a:rPr>
              <a:t>X</a:t>
            </a:r>
          </a:p>
        </p:txBody>
      </p:sp>
      <p:sp>
        <p:nvSpPr>
          <p:cNvPr id="204805" name="TextBox 11"/>
          <p:cNvSpPr txBox="1">
            <a:spLocks noChangeArrowheads="1"/>
          </p:cNvSpPr>
          <p:nvPr/>
        </p:nvSpPr>
        <p:spPr bwMode="auto">
          <a:xfrm>
            <a:off x="4722813" y="34925"/>
            <a:ext cx="4127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latin typeface="Narkisim"/>
                <a:ea typeface="Narkisim"/>
                <a:cs typeface="Narkisim"/>
              </a:rPr>
              <a:t>C</a:t>
            </a:r>
          </a:p>
        </p:txBody>
      </p:sp>
      <p:sp>
        <p:nvSpPr>
          <p:cNvPr id="204806" name="TextBox 12"/>
          <p:cNvSpPr txBox="1">
            <a:spLocks noChangeArrowheads="1"/>
          </p:cNvSpPr>
          <p:nvPr/>
        </p:nvSpPr>
        <p:spPr bwMode="auto">
          <a:xfrm>
            <a:off x="5680075" y="34925"/>
            <a:ext cx="4127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latin typeface="Narkisim"/>
                <a:ea typeface="Narkisim"/>
                <a:cs typeface="Narkisim"/>
              </a:rPr>
              <a:t>D</a:t>
            </a:r>
          </a:p>
        </p:txBody>
      </p:sp>
      <p:sp>
        <p:nvSpPr>
          <p:cNvPr id="204807" name="TextBox 13"/>
          <p:cNvSpPr txBox="1">
            <a:spLocks noChangeArrowheads="1"/>
          </p:cNvSpPr>
          <p:nvPr/>
        </p:nvSpPr>
        <p:spPr bwMode="auto">
          <a:xfrm>
            <a:off x="4003675" y="63500"/>
            <a:ext cx="4127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latin typeface="Narkisim"/>
                <a:ea typeface="Narkisim"/>
                <a:cs typeface="Narkisim"/>
              </a:rPr>
              <a:t>L</a:t>
            </a:r>
          </a:p>
        </p:txBody>
      </p:sp>
      <p:sp>
        <p:nvSpPr>
          <p:cNvPr id="204808" name="TextBox 14"/>
          <p:cNvSpPr txBox="1">
            <a:spLocks noChangeArrowheads="1"/>
          </p:cNvSpPr>
          <p:nvPr/>
        </p:nvSpPr>
        <p:spPr bwMode="auto">
          <a:xfrm>
            <a:off x="6443663" y="49213"/>
            <a:ext cx="4127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latin typeface="Narkisim"/>
                <a:ea typeface="Narkisim"/>
                <a:cs typeface="Narkisim"/>
              </a:rPr>
              <a:t>M</a:t>
            </a:r>
          </a:p>
        </p:txBody>
      </p:sp>
      <p:sp>
        <p:nvSpPr>
          <p:cNvPr id="204809" name="TextBox 15"/>
          <p:cNvSpPr txBox="1">
            <a:spLocks noChangeArrowheads="1"/>
          </p:cNvSpPr>
          <p:nvPr/>
        </p:nvSpPr>
        <p:spPr bwMode="auto">
          <a:xfrm>
            <a:off x="2079625" y="431800"/>
            <a:ext cx="381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FF0000"/>
                </a:solidFill>
                <a:latin typeface="Narkisim"/>
                <a:ea typeface="Narkisim"/>
                <a:cs typeface="Narkisim"/>
              </a:rPr>
              <a:t>1</a:t>
            </a:r>
          </a:p>
        </p:txBody>
      </p:sp>
      <p:sp>
        <p:nvSpPr>
          <p:cNvPr id="204810" name="TextBox 16"/>
          <p:cNvSpPr txBox="1">
            <a:spLocks noChangeArrowheads="1"/>
          </p:cNvSpPr>
          <p:nvPr/>
        </p:nvSpPr>
        <p:spPr bwMode="auto">
          <a:xfrm>
            <a:off x="2667000" y="431800"/>
            <a:ext cx="381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FF0000"/>
                </a:solidFill>
                <a:latin typeface="Narkisim"/>
                <a:ea typeface="Narkisim"/>
                <a:cs typeface="Narkisim"/>
              </a:rPr>
              <a:t>5</a:t>
            </a:r>
          </a:p>
        </p:txBody>
      </p:sp>
      <p:sp>
        <p:nvSpPr>
          <p:cNvPr id="204811" name="TextBox 17"/>
          <p:cNvSpPr txBox="1">
            <a:spLocks noChangeArrowheads="1"/>
          </p:cNvSpPr>
          <p:nvPr/>
        </p:nvSpPr>
        <p:spPr bwMode="auto">
          <a:xfrm>
            <a:off x="3321050" y="431800"/>
            <a:ext cx="8588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FF0000"/>
                </a:solidFill>
                <a:latin typeface="Narkisim"/>
                <a:ea typeface="Narkisim"/>
                <a:cs typeface="Narkisim"/>
              </a:rPr>
              <a:t>10</a:t>
            </a:r>
          </a:p>
        </p:txBody>
      </p:sp>
      <p:sp>
        <p:nvSpPr>
          <p:cNvPr id="204812" name="TextBox 19"/>
          <p:cNvSpPr txBox="1">
            <a:spLocks noChangeArrowheads="1"/>
          </p:cNvSpPr>
          <p:nvPr/>
        </p:nvSpPr>
        <p:spPr bwMode="auto">
          <a:xfrm>
            <a:off x="3998913" y="433388"/>
            <a:ext cx="8588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FF0000"/>
                </a:solidFill>
                <a:latin typeface="Narkisim"/>
                <a:ea typeface="Narkisim"/>
                <a:cs typeface="Narkisim"/>
              </a:rPr>
              <a:t>50</a:t>
            </a:r>
          </a:p>
        </p:txBody>
      </p:sp>
      <p:sp>
        <p:nvSpPr>
          <p:cNvPr id="204813" name="TextBox 20"/>
          <p:cNvSpPr txBox="1">
            <a:spLocks noChangeArrowheads="1"/>
          </p:cNvSpPr>
          <p:nvPr/>
        </p:nvSpPr>
        <p:spPr bwMode="auto">
          <a:xfrm>
            <a:off x="4657725" y="496888"/>
            <a:ext cx="11144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FF0000"/>
                </a:solidFill>
                <a:latin typeface="Narkisim"/>
                <a:ea typeface="Narkisim"/>
                <a:cs typeface="Narkisim"/>
              </a:rPr>
              <a:t>100</a:t>
            </a:r>
          </a:p>
        </p:txBody>
      </p:sp>
      <p:sp>
        <p:nvSpPr>
          <p:cNvPr id="204814" name="TextBox 21"/>
          <p:cNvSpPr txBox="1">
            <a:spLocks noChangeArrowheads="1"/>
          </p:cNvSpPr>
          <p:nvPr/>
        </p:nvSpPr>
        <p:spPr bwMode="auto">
          <a:xfrm>
            <a:off x="5557838" y="496888"/>
            <a:ext cx="11160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FF0000"/>
                </a:solidFill>
                <a:latin typeface="Narkisim"/>
                <a:ea typeface="Narkisim"/>
                <a:cs typeface="Narkisim"/>
              </a:rPr>
              <a:t>500</a:t>
            </a:r>
          </a:p>
        </p:txBody>
      </p:sp>
      <p:sp>
        <p:nvSpPr>
          <p:cNvPr id="204815" name="TextBox 22"/>
          <p:cNvSpPr txBox="1">
            <a:spLocks noChangeArrowheads="1"/>
          </p:cNvSpPr>
          <p:nvPr/>
        </p:nvSpPr>
        <p:spPr bwMode="auto">
          <a:xfrm>
            <a:off x="6362700" y="490538"/>
            <a:ext cx="101758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FF0000"/>
                </a:solidFill>
                <a:latin typeface="Narkisim"/>
                <a:ea typeface="Narkisim"/>
                <a:cs typeface="Narkisim"/>
              </a:rPr>
              <a:t>1000</a:t>
            </a:r>
          </a:p>
        </p:txBody>
      </p:sp>
      <p:sp>
        <p:nvSpPr>
          <p:cNvPr id="3" name="Rectangle 2"/>
          <p:cNvSpPr/>
          <p:nvPr/>
        </p:nvSpPr>
        <p:spPr>
          <a:xfrm>
            <a:off x="1422400" y="34925"/>
            <a:ext cx="6462713" cy="923925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050">
              <a:solidFill>
                <a:prstClr val="white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057400" y="1166813"/>
            <a:ext cx="5192713" cy="707886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 smtClean="0">
                <a:solidFill>
                  <a:prstClr val="black"/>
                </a:solidFill>
                <a:cs typeface="Arial" pitchFamily="34" charset="0"/>
              </a:rPr>
              <a:t>Let’s have a try of working these Roman Numerals out </a:t>
            </a:r>
            <a:r>
              <a:rPr lang="en-US" sz="2000" dirty="0" smtClean="0">
                <a:solidFill>
                  <a:prstClr val="black"/>
                </a:solidFill>
                <a:cs typeface="Arial" pitchFamily="34" charset="0"/>
                <a:sym typeface="Wingdings" panose="05000000000000000000" pitchFamily="2" charset="2"/>
              </a:rPr>
              <a:t></a:t>
            </a:r>
            <a:endParaRPr lang="en-US" sz="2000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204818" name="TextBox 60"/>
          <p:cNvSpPr txBox="1">
            <a:spLocks noChangeArrowheads="1"/>
          </p:cNvSpPr>
          <p:nvPr/>
        </p:nvSpPr>
        <p:spPr bwMode="auto">
          <a:xfrm>
            <a:off x="92074" y="2235200"/>
            <a:ext cx="2955925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514350" indent="-5143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281238" indent="3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738438" indent="3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195638" indent="3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652838" indent="3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AutoNum type="alphaLcParenR"/>
            </a:pPr>
            <a:r>
              <a:rPr lang="en-US" altLang="en-US" sz="3200" dirty="0" smtClean="0">
                <a:solidFill>
                  <a:srgbClr val="000000"/>
                </a:solidFill>
                <a:latin typeface="Narkisim"/>
                <a:ea typeface="Narkisim"/>
                <a:cs typeface="Narkisim"/>
              </a:rPr>
              <a:t>IV</a:t>
            </a:r>
            <a:endParaRPr lang="en-US" altLang="en-US" sz="3200" dirty="0">
              <a:solidFill>
                <a:srgbClr val="000000"/>
              </a:solidFill>
              <a:latin typeface="Narkisim"/>
              <a:ea typeface="Narkisim"/>
              <a:cs typeface="Narkisim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AutoNum type="alphaLcParenR"/>
            </a:pPr>
            <a:r>
              <a:rPr lang="en-US" altLang="en-US" sz="3200" dirty="0" smtClean="0">
                <a:solidFill>
                  <a:srgbClr val="000000"/>
                </a:solidFill>
                <a:latin typeface="Narkisim"/>
                <a:ea typeface="Narkisim"/>
                <a:cs typeface="Narkisim"/>
              </a:rPr>
              <a:t>CCV</a:t>
            </a:r>
            <a:endParaRPr lang="en-US" altLang="en-US" sz="3200" dirty="0">
              <a:solidFill>
                <a:srgbClr val="000000"/>
              </a:solidFill>
              <a:latin typeface="Narkisim"/>
              <a:ea typeface="Narkisim"/>
              <a:cs typeface="Narkisim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AutoNum type="alphaLcParenR"/>
            </a:pPr>
            <a:r>
              <a:rPr lang="en-US" altLang="en-US" sz="3200" dirty="0" smtClean="0">
                <a:solidFill>
                  <a:srgbClr val="000000"/>
                </a:solidFill>
                <a:latin typeface="Narkisim"/>
                <a:ea typeface="Narkisim"/>
                <a:cs typeface="Narkisim"/>
              </a:rPr>
              <a:t>CDVII</a:t>
            </a:r>
            <a:endParaRPr lang="en-US" altLang="en-US" sz="3200" dirty="0">
              <a:solidFill>
                <a:srgbClr val="000000"/>
              </a:solidFill>
              <a:latin typeface="Narkisim"/>
              <a:ea typeface="Narkisim"/>
              <a:cs typeface="Narkisim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AutoNum type="alphaLcParenR"/>
            </a:pPr>
            <a:r>
              <a:rPr lang="en-US" altLang="en-US" sz="3200" dirty="0" smtClean="0">
                <a:solidFill>
                  <a:srgbClr val="000000"/>
                </a:solidFill>
                <a:latin typeface="Narkisim"/>
                <a:ea typeface="Narkisim"/>
                <a:cs typeface="Narkisim"/>
              </a:rPr>
              <a:t>MDCLXI</a:t>
            </a:r>
            <a:endParaRPr lang="en-US" altLang="en-US" sz="3200" dirty="0">
              <a:solidFill>
                <a:srgbClr val="000000"/>
              </a:solidFill>
              <a:latin typeface="Narkisim"/>
              <a:ea typeface="Narkisim"/>
              <a:cs typeface="Narkisim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AutoNum type="alphaLcParenR"/>
            </a:pPr>
            <a:r>
              <a:rPr lang="en-US" altLang="en-US" sz="3200" dirty="0" smtClean="0">
                <a:solidFill>
                  <a:srgbClr val="000000"/>
                </a:solidFill>
                <a:latin typeface="Narkisim"/>
                <a:ea typeface="Narkisim"/>
                <a:cs typeface="Narkisim"/>
              </a:rPr>
              <a:t>CCCXLIV</a:t>
            </a:r>
            <a:endParaRPr lang="en-US" altLang="en-US" sz="3200" dirty="0">
              <a:solidFill>
                <a:srgbClr val="000000"/>
              </a:solidFill>
              <a:latin typeface="Narkisim"/>
              <a:ea typeface="Narkisim"/>
              <a:cs typeface="Narkisim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AutoNum type="alphaLcParenR"/>
            </a:pPr>
            <a:r>
              <a:rPr lang="en-US" altLang="en-US" sz="3200" dirty="0" smtClean="0">
                <a:solidFill>
                  <a:srgbClr val="000000"/>
                </a:solidFill>
                <a:latin typeface="Narkisim"/>
                <a:ea typeface="Narkisim"/>
                <a:cs typeface="Narkisim"/>
              </a:rPr>
              <a:t>DCCLXXVII</a:t>
            </a:r>
            <a:endParaRPr lang="en-US" altLang="en-US" sz="3200" dirty="0">
              <a:solidFill>
                <a:srgbClr val="000000"/>
              </a:solidFill>
              <a:latin typeface="Narkisim"/>
              <a:ea typeface="Narkisim"/>
              <a:cs typeface="Narkisim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AutoNum type="alphaLcParenR"/>
            </a:pPr>
            <a:r>
              <a:rPr lang="en-US" altLang="en-US" sz="3200" dirty="0" smtClean="0">
                <a:solidFill>
                  <a:srgbClr val="000000"/>
                </a:solidFill>
                <a:latin typeface="Narkisim"/>
                <a:ea typeface="Narkisim"/>
                <a:cs typeface="Narkisim"/>
              </a:rPr>
              <a:t>DXII</a:t>
            </a:r>
            <a:endParaRPr lang="en-US" altLang="en-US" sz="3200" dirty="0">
              <a:solidFill>
                <a:srgbClr val="000000"/>
              </a:solidFill>
              <a:latin typeface="Narkisim"/>
              <a:ea typeface="Narkisim"/>
              <a:cs typeface="Narkisim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AutoNum type="alphaLcParenR"/>
            </a:pPr>
            <a:r>
              <a:rPr lang="en-US" altLang="en-US" sz="3200" dirty="0" smtClean="0">
                <a:solidFill>
                  <a:srgbClr val="000000"/>
                </a:solidFill>
                <a:latin typeface="Narkisim"/>
                <a:ea typeface="Narkisim"/>
                <a:cs typeface="Narkisim"/>
              </a:rPr>
              <a:t>CDXCII</a:t>
            </a:r>
            <a:endParaRPr lang="en-US" altLang="en-US" sz="3200" dirty="0">
              <a:solidFill>
                <a:srgbClr val="000000"/>
              </a:solidFill>
              <a:latin typeface="Narkisim"/>
              <a:ea typeface="Narkisim"/>
              <a:cs typeface="Narkisim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AutoNum type="alphaLcParenR"/>
            </a:pPr>
            <a:r>
              <a:rPr lang="en-US" altLang="en-US" sz="3200" dirty="0" smtClean="0">
                <a:solidFill>
                  <a:srgbClr val="000000"/>
                </a:solidFill>
                <a:latin typeface="Narkisim"/>
                <a:ea typeface="Narkisim"/>
                <a:cs typeface="Narkisim"/>
              </a:rPr>
              <a:t>CMXLVIII</a:t>
            </a:r>
            <a:endParaRPr lang="en-US" altLang="en-US" sz="3200" dirty="0">
              <a:solidFill>
                <a:srgbClr val="000000"/>
              </a:solidFill>
              <a:latin typeface="Narkisim"/>
              <a:ea typeface="Narkisim"/>
              <a:cs typeface="Narkisim"/>
            </a:endParaRPr>
          </a:p>
        </p:txBody>
      </p:sp>
      <p:sp>
        <p:nvSpPr>
          <p:cNvPr id="64" name="TextBox 63"/>
          <p:cNvSpPr txBox="1">
            <a:spLocks noChangeArrowheads="1"/>
          </p:cNvSpPr>
          <p:nvPr/>
        </p:nvSpPr>
        <p:spPr bwMode="auto">
          <a:xfrm>
            <a:off x="3210719" y="2238375"/>
            <a:ext cx="16049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dirty="0">
                <a:solidFill>
                  <a:srgbClr val="FF0000"/>
                </a:solidFill>
                <a:latin typeface="Narkisim"/>
                <a:ea typeface="Narkisim"/>
                <a:cs typeface="Narkisim"/>
              </a:rPr>
              <a:t>= </a:t>
            </a:r>
            <a:r>
              <a:rPr lang="en-US" altLang="en-US" sz="3200" dirty="0" smtClean="0">
                <a:solidFill>
                  <a:srgbClr val="FF0000"/>
                </a:solidFill>
                <a:latin typeface="Narkisim"/>
                <a:ea typeface="Narkisim"/>
                <a:cs typeface="Narkisim"/>
              </a:rPr>
              <a:t>4</a:t>
            </a:r>
            <a:endParaRPr lang="en-US" altLang="en-US" sz="3200" dirty="0">
              <a:solidFill>
                <a:srgbClr val="FF0000"/>
              </a:solidFill>
              <a:latin typeface="Narkisim"/>
              <a:ea typeface="Narkisim"/>
              <a:cs typeface="Narkisim"/>
            </a:endParaRPr>
          </a:p>
        </p:txBody>
      </p:sp>
      <p:sp>
        <p:nvSpPr>
          <p:cNvPr id="80" name="TextBox 79"/>
          <p:cNvSpPr txBox="1">
            <a:spLocks noChangeArrowheads="1"/>
          </p:cNvSpPr>
          <p:nvPr/>
        </p:nvSpPr>
        <p:spPr bwMode="auto">
          <a:xfrm>
            <a:off x="3175794" y="2764348"/>
            <a:ext cx="16748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dirty="0">
                <a:solidFill>
                  <a:srgbClr val="FF0000"/>
                </a:solidFill>
                <a:latin typeface="Narkisim"/>
                <a:ea typeface="Narkisim"/>
                <a:cs typeface="Narkisim"/>
              </a:rPr>
              <a:t>= </a:t>
            </a:r>
            <a:r>
              <a:rPr lang="en-US" altLang="en-US" sz="3200" dirty="0" smtClean="0">
                <a:solidFill>
                  <a:srgbClr val="FF0000"/>
                </a:solidFill>
                <a:latin typeface="Narkisim"/>
                <a:ea typeface="Narkisim"/>
                <a:cs typeface="Narkisim"/>
              </a:rPr>
              <a:t>205</a:t>
            </a:r>
            <a:endParaRPr lang="en-US" altLang="en-US" sz="3200" dirty="0">
              <a:solidFill>
                <a:srgbClr val="FF0000"/>
              </a:solidFill>
              <a:latin typeface="Narkisim"/>
              <a:ea typeface="Narkisim"/>
              <a:cs typeface="Narkisim"/>
            </a:endParaRPr>
          </a:p>
        </p:txBody>
      </p:sp>
      <p:sp>
        <p:nvSpPr>
          <p:cNvPr id="81" name="TextBox 80"/>
          <p:cNvSpPr txBox="1">
            <a:spLocks noChangeArrowheads="1"/>
          </p:cNvSpPr>
          <p:nvPr/>
        </p:nvSpPr>
        <p:spPr bwMode="auto">
          <a:xfrm>
            <a:off x="3155156" y="3292835"/>
            <a:ext cx="18732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dirty="0">
                <a:solidFill>
                  <a:srgbClr val="FF0000"/>
                </a:solidFill>
                <a:latin typeface="Narkisim"/>
                <a:ea typeface="Narkisim"/>
                <a:cs typeface="Narkisim"/>
              </a:rPr>
              <a:t>= </a:t>
            </a:r>
            <a:r>
              <a:rPr lang="en-US" altLang="en-US" sz="3200" dirty="0" smtClean="0">
                <a:solidFill>
                  <a:srgbClr val="FF0000"/>
                </a:solidFill>
                <a:latin typeface="Narkisim"/>
                <a:ea typeface="Narkisim"/>
                <a:cs typeface="Narkisim"/>
              </a:rPr>
              <a:t>407</a:t>
            </a:r>
            <a:endParaRPr lang="en-US" altLang="en-US" sz="3200" dirty="0">
              <a:solidFill>
                <a:srgbClr val="FF0000"/>
              </a:solidFill>
              <a:latin typeface="Narkisim"/>
              <a:ea typeface="Narkisim"/>
              <a:cs typeface="Narkisim"/>
            </a:endParaRPr>
          </a:p>
        </p:txBody>
      </p:sp>
      <p:sp>
        <p:nvSpPr>
          <p:cNvPr id="82" name="TextBox 81"/>
          <p:cNvSpPr txBox="1">
            <a:spLocks noChangeArrowheads="1"/>
          </p:cNvSpPr>
          <p:nvPr/>
        </p:nvSpPr>
        <p:spPr bwMode="auto">
          <a:xfrm>
            <a:off x="3155156" y="3714062"/>
            <a:ext cx="16970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dirty="0">
                <a:solidFill>
                  <a:srgbClr val="FF0000"/>
                </a:solidFill>
                <a:latin typeface="Narkisim"/>
                <a:ea typeface="Narkisim"/>
                <a:cs typeface="Narkisim"/>
              </a:rPr>
              <a:t>= </a:t>
            </a:r>
            <a:r>
              <a:rPr lang="en-US" altLang="en-US" sz="3200" dirty="0" smtClean="0">
                <a:solidFill>
                  <a:srgbClr val="FF0000"/>
                </a:solidFill>
                <a:latin typeface="Narkisim"/>
                <a:ea typeface="Narkisim"/>
                <a:cs typeface="Narkisim"/>
              </a:rPr>
              <a:t>1661</a:t>
            </a:r>
            <a:endParaRPr lang="en-US" altLang="en-US" sz="3200" dirty="0">
              <a:solidFill>
                <a:srgbClr val="FF0000"/>
              </a:solidFill>
              <a:latin typeface="Narkisim"/>
              <a:ea typeface="Narkisim"/>
              <a:cs typeface="Narkisim"/>
            </a:endParaRPr>
          </a:p>
        </p:txBody>
      </p:sp>
      <p:sp>
        <p:nvSpPr>
          <p:cNvPr id="83" name="TextBox 82"/>
          <p:cNvSpPr txBox="1">
            <a:spLocks noChangeArrowheads="1"/>
          </p:cNvSpPr>
          <p:nvPr/>
        </p:nvSpPr>
        <p:spPr bwMode="auto">
          <a:xfrm>
            <a:off x="3074194" y="4204463"/>
            <a:ext cx="1890712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dirty="0">
                <a:solidFill>
                  <a:srgbClr val="FF0000"/>
                </a:solidFill>
                <a:latin typeface="Narkisim"/>
                <a:ea typeface="Narkisim"/>
                <a:cs typeface="Narkisim"/>
              </a:rPr>
              <a:t>= </a:t>
            </a:r>
            <a:r>
              <a:rPr lang="en-US" altLang="en-US" sz="3200" dirty="0" smtClean="0">
                <a:solidFill>
                  <a:srgbClr val="FF0000"/>
                </a:solidFill>
                <a:latin typeface="Narkisim"/>
                <a:ea typeface="Narkisim"/>
                <a:cs typeface="Narkisim"/>
              </a:rPr>
              <a:t>344</a:t>
            </a:r>
            <a:endParaRPr lang="en-US" altLang="en-US" sz="3200" dirty="0">
              <a:solidFill>
                <a:srgbClr val="FF0000"/>
              </a:solidFill>
              <a:latin typeface="Narkisim"/>
              <a:ea typeface="Narkisim"/>
              <a:cs typeface="Narkisim"/>
            </a:endParaRPr>
          </a:p>
        </p:txBody>
      </p:sp>
      <p:sp>
        <p:nvSpPr>
          <p:cNvPr id="84" name="TextBox 83"/>
          <p:cNvSpPr txBox="1">
            <a:spLocks noChangeArrowheads="1"/>
          </p:cNvSpPr>
          <p:nvPr/>
        </p:nvSpPr>
        <p:spPr bwMode="auto">
          <a:xfrm>
            <a:off x="3074194" y="4704723"/>
            <a:ext cx="1223962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dirty="0">
                <a:solidFill>
                  <a:srgbClr val="FF0000"/>
                </a:solidFill>
                <a:latin typeface="Narkisim"/>
                <a:ea typeface="Narkisim"/>
                <a:cs typeface="Narkisim"/>
              </a:rPr>
              <a:t>= </a:t>
            </a:r>
            <a:r>
              <a:rPr lang="en-US" altLang="en-US" sz="3200" dirty="0" smtClean="0">
                <a:solidFill>
                  <a:srgbClr val="FF0000"/>
                </a:solidFill>
                <a:latin typeface="Narkisim"/>
                <a:ea typeface="Narkisim"/>
                <a:cs typeface="Narkisim"/>
              </a:rPr>
              <a:t>777</a:t>
            </a:r>
            <a:endParaRPr lang="en-US" altLang="en-US" sz="3200" dirty="0">
              <a:solidFill>
                <a:srgbClr val="FF0000"/>
              </a:solidFill>
              <a:latin typeface="Narkisim"/>
              <a:ea typeface="Narkisim"/>
              <a:cs typeface="Narkisim"/>
            </a:endParaRPr>
          </a:p>
        </p:txBody>
      </p:sp>
      <p:sp>
        <p:nvSpPr>
          <p:cNvPr id="85" name="TextBox 84"/>
          <p:cNvSpPr txBox="1">
            <a:spLocks noChangeArrowheads="1"/>
          </p:cNvSpPr>
          <p:nvPr/>
        </p:nvSpPr>
        <p:spPr bwMode="auto">
          <a:xfrm>
            <a:off x="3074194" y="5206911"/>
            <a:ext cx="1373188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dirty="0">
                <a:solidFill>
                  <a:srgbClr val="FF0000"/>
                </a:solidFill>
                <a:latin typeface="Narkisim"/>
                <a:ea typeface="Narkisim"/>
                <a:cs typeface="Narkisim"/>
              </a:rPr>
              <a:t>= </a:t>
            </a:r>
            <a:r>
              <a:rPr lang="en-US" altLang="en-US" sz="3200" dirty="0" smtClean="0">
                <a:solidFill>
                  <a:srgbClr val="FF0000"/>
                </a:solidFill>
                <a:latin typeface="Narkisim"/>
                <a:ea typeface="Narkisim"/>
                <a:cs typeface="Narkisim"/>
              </a:rPr>
              <a:t>512</a:t>
            </a:r>
            <a:endParaRPr lang="en-US" altLang="en-US" sz="3200" dirty="0">
              <a:solidFill>
                <a:srgbClr val="FF0000"/>
              </a:solidFill>
              <a:latin typeface="Narkisim"/>
              <a:ea typeface="Narkisim"/>
              <a:cs typeface="Narkisim"/>
            </a:endParaRPr>
          </a:p>
        </p:txBody>
      </p:sp>
      <p:sp>
        <p:nvSpPr>
          <p:cNvPr id="86" name="TextBox 85"/>
          <p:cNvSpPr txBox="1">
            <a:spLocks noChangeArrowheads="1"/>
          </p:cNvSpPr>
          <p:nvPr/>
        </p:nvSpPr>
        <p:spPr bwMode="auto">
          <a:xfrm>
            <a:off x="3175794" y="5661025"/>
            <a:ext cx="1646237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dirty="0">
                <a:solidFill>
                  <a:srgbClr val="FF0000"/>
                </a:solidFill>
                <a:latin typeface="Narkisim"/>
                <a:ea typeface="Narkisim"/>
                <a:cs typeface="Narkisim"/>
              </a:rPr>
              <a:t>= </a:t>
            </a:r>
            <a:r>
              <a:rPr lang="en-US" altLang="en-US" sz="3200" dirty="0" smtClean="0">
                <a:solidFill>
                  <a:srgbClr val="FF0000"/>
                </a:solidFill>
                <a:latin typeface="Narkisim"/>
                <a:ea typeface="Narkisim"/>
                <a:cs typeface="Narkisim"/>
              </a:rPr>
              <a:t>492</a:t>
            </a:r>
            <a:endParaRPr lang="en-US" altLang="en-US" sz="3200" dirty="0">
              <a:solidFill>
                <a:srgbClr val="FF0000"/>
              </a:solidFill>
              <a:latin typeface="Narkisim"/>
              <a:ea typeface="Narkisim"/>
              <a:cs typeface="Narkisim"/>
            </a:endParaRPr>
          </a:p>
        </p:txBody>
      </p:sp>
      <p:sp>
        <p:nvSpPr>
          <p:cNvPr id="87" name="TextBox 86"/>
          <p:cNvSpPr txBox="1">
            <a:spLocks noChangeArrowheads="1"/>
          </p:cNvSpPr>
          <p:nvPr/>
        </p:nvSpPr>
        <p:spPr bwMode="auto">
          <a:xfrm>
            <a:off x="3175794" y="6173728"/>
            <a:ext cx="2036762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dirty="0">
                <a:solidFill>
                  <a:srgbClr val="FF0000"/>
                </a:solidFill>
                <a:latin typeface="Narkisim"/>
                <a:ea typeface="Narkisim"/>
                <a:cs typeface="Narkisim"/>
              </a:rPr>
              <a:t>= </a:t>
            </a:r>
            <a:r>
              <a:rPr lang="en-US" altLang="en-US" sz="3200" dirty="0" smtClean="0">
                <a:solidFill>
                  <a:srgbClr val="FF0000"/>
                </a:solidFill>
                <a:latin typeface="Narkisim"/>
                <a:ea typeface="Narkisim"/>
                <a:cs typeface="Narkisim"/>
              </a:rPr>
              <a:t>948</a:t>
            </a:r>
            <a:endParaRPr lang="en-US" altLang="en-US" sz="3200" dirty="0">
              <a:solidFill>
                <a:srgbClr val="FF0000"/>
              </a:solidFill>
              <a:latin typeface="Narkisim"/>
              <a:ea typeface="Narkisim"/>
              <a:cs typeface="Narkisim"/>
            </a:endParaRPr>
          </a:p>
        </p:txBody>
      </p:sp>
    </p:spTree>
    <p:extLst>
      <p:ext uri="{BB962C8B-B14F-4D97-AF65-F5344CB8AC3E}">
        <p14:creationId xmlns:p14="http://schemas.microsoft.com/office/powerpoint/2010/main" val="3901942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/>
      <p:bldP spid="80" grpId="0"/>
      <p:bldP spid="81" grpId="0"/>
      <p:bldP spid="82" grpId="0"/>
      <p:bldP spid="83" grpId="0"/>
      <p:bldP spid="84" grpId="0"/>
      <p:bldP spid="85" grpId="0"/>
      <p:bldP spid="86" grpId="0"/>
      <p:bldP spid="8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0"/>
            <a:ext cx="9144000" cy="6858000"/>
          </a:xfrm>
          <a:solidFill>
            <a:srgbClr val="E63ADA"/>
          </a:solidFill>
        </p:spPr>
        <p:txBody>
          <a:bodyPr/>
          <a:lstStyle/>
          <a:p>
            <a:pPr eaLnBrk="1" hangingPunct="1">
              <a:buFontTx/>
              <a:buNone/>
            </a:pPr>
            <a:r>
              <a:rPr lang="en-GB" altLang="en-US" sz="1000" smtClean="0">
                <a:latin typeface="Comic Sans MS" pitchFamily="66" charset="0"/>
              </a:rPr>
              <a:t>Thursday</a:t>
            </a:r>
          </a:p>
          <a:p>
            <a:pPr algn="ctr" eaLnBrk="1" hangingPunct="1">
              <a:buFontTx/>
              <a:buNone/>
            </a:pPr>
            <a:r>
              <a:rPr lang="en-GB" altLang="en-US" sz="12000" b="1" smtClean="0">
                <a:latin typeface="Comic Sans MS" pitchFamily="66" charset="0"/>
              </a:rPr>
              <a:t>English</a:t>
            </a:r>
          </a:p>
        </p:txBody>
      </p:sp>
      <p:pic>
        <p:nvPicPr>
          <p:cNvPr id="205827" name="Picture 3" descr="Animated_book_worm_reading_book_hg_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4438" y="2276475"/>
            <a:ext cx="4032250" cy="403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08156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68413"/>
            <a:ext cx="7772400" cy="2160587"/>
          </a:xfrm>
        </p:spPr>
        <p:txBody>
          <a:bodyPr/>
          <a:lstStyle/>
          <a:p>
            <a:pPr eaLnBrk="1" hangingPunct="1">
              <a:defRPr/>
            </a:pPr>
            <a:r>
              <a:rPr lang="en-GB" altLang="en-US" sz="9600" smtClean="0">
                <a:solidFill>
                  <a:srgbClr val="FFFF00"/>
                </a:solidFill>
              </a:rPr>
              <a:t>Pronouns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GB" altLang="en-US" sz="2800" smtClean="0"/>
              <a:t>When you want sentences to flow smoothly, avoiding repetition, you will need to use pronouns in place of nouns.</a:t>
            </a:r>
          </a:p>
        </p:txBody>
      </p:sp>
    </p:spTree>
    <p:extLst>
      <p:ext uri="{BB962C8B-B14F-4D97-AF65-F5344CB8AC3E}">
        <p14:creationId xmlns:p14="http://schemas.microsoft.com/office/powerpoint/2010/main" val="332981168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0"/>
            <a:ext cx="9144000" cy="6858000"/>
          </a:xfrm>
          <a:solidFill>
            <a:srgbClr val="3212F2"/>
          </a:solidFill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GB" altLang="en-US" sz="10000" smtClean="0">
                <a:solidFill>
                  <a:srgbClr val="FFFF00"/>
                </a:solidFill>
                <a:latin typeface="Cooper Black" pitchFamily="18" charset="0"/>
              </a:rPr>
              <a:t>Maths </a:t>
            </a:r>
          </a:p>
          <a:p>
            <a:pPr algn="ctr" eaLnBrk="1" hangingPunct="1">
              <a:buFontTx/>
              <a:buNone/>
            </a:pPr>
            <a:endParaRPr lang="en-GB" altLang="en-US" sz="10000" smtClean="0">
              <a:latin typeface="Cooper Black" pitchFamily="18" charset="0"/>
            </a:endParaRPr>
          </a:p>
          <a:p>
            <a:pPr algn="ctr" eaLnBrk="1" hangingPunct="1">
              <a:buFontTx/>
              <a:buNone/>
            </a:pPr>
            <a:endParaRPr lang="en-GB" altLang="en-US" sz="10000" smtClean="0">
              <a:latin typeface="Cooper Black" pitchFamily="18" charset="0"/>
            </a:endParaRPr>
          </a:p>
        </p:txBody>
      </p:sp>
      <p:pic>
        <p:nvPicPr>
          <p:cNvPr id="189443" name="Picture 3" descr="ani_thinkingcap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038" y="3068638"/>
            <a:ext cx="2190750" cy="320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9444" name="Picture 4" descr="math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844675"/>
            <a:ext cx="2120900" cy="176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9445" name="Picture 5" descr="numbers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9713" y="2205038"/>
            <a:ext cx="2179637" cy="218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03675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4941888"/>
            <a:ext cx="2951162" cy="574675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r>
              <a:rPr lang="en-GB" altLang="en-US" sz="4800" b="1" u="sng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Pronouns</a:t>
            </a:r>
          </a:p>
        </p:txBody>
      </p:sp>
      <p:sp>
        <p:nvSpPr>
          <p:cNvPr id="153603" name="Text Box 4"/>
          <p:cNvSpPr txBox="1">
            <a:spLocks noChangeArrowheads="1"/>
          </p:cNvSpPr>
          <p:nvPr/>
        </p:nvSpPr>
        <p:spPr bwMode="auto">
          <a:xfrm>
            <a:off x="684213" y="1341438"/>
            <a:ext cx="2592387" cy="313531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GB" altLang="en-US" b="1" u="sng">
                <a:solidFill>
                  <a:srgbClr val="FFFFFF"/>
                </a:solidFill>
              </a:rPr>
              <a:t>Personal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GB" altLang="en-US" sz="2400">
                <a:solidFill>
                  <a:srgbClr val="FFFFFF"/>
                </a:solidFill>
              </a:rPr>
              <a:t>I                   you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GB" altLang="en-US" sz="2400">
                <a:solidFill>
                  <a:srgbClr val="FFFFFF"/>
                </a:solidFill>
              </a:rPr>
              <a:t>he                she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GB" altLang="en-US" sz="2400">
                <a:solidFill>
                  <a:srgbClr val="FFFFFF"/>
                </a:solidFill>
              </a:rPr>
              <a:t>it                  we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GB" altLang="en-US" sz="2400">
                <a:solidFill>
                  <a:srgbClr val="FFFFFF"/>
                </a:solidFill>
              </a:rPr>
              <a:t>they             me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GB" altLang="en-US" sz="2400">
                <a:solidFill>
                  <a:srgbClr val="FFFFFF"/>
                </a:solidFill>
              </a:rPr>
              <a:t>you              him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GB" altLang="en-US" sz="2400">
                <a:solidFill>
                  <a:srgbClr val="FFFFFF"/>
                </a:solidFill>
              </a:rPr>
              <a:t>her	        us            them</a:t>
            </a:r>
          </a:p>
        </p:txBody>
      </p:sp>
      <p:sp>
        <p:nvSpPr>
          <p:cNvPr id="153604" name="Text Box 6"/>
          <p:cNvSpPr txBox="1">
            <a:spLocks noChangeArrowheads="1"/>
          </p:cNvSpPr>
          <p:nvPr/>
        </p:nvSpPr>
        <p:spPr bwMode="auto">
          <a:xfrm>
            <a:off x="3563938" y="19161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en-US" altLang="en-US" sz="1800">
              <a:solidFill>
                <a:srgbClr val="FFFFFF"/>
              </a:solidFill>
            </a:endParaRPr>
          </a:p>
        </p:txBody>
      </p:sp>
      <p:sp>
        <p:nvSpPr>
          <p:cNvPr id="153605" name="Text Box 7"/>
          <p:cNvSpPr txBox="1">
            <a:spLocks noChangeArrowheads="1"/>
          </p:cNvSpPr>
          <p:nvPr/>
        </p:nvSpPr>
        <p:spPr bwMode="auto">
          <a:xfrm>
            <a:off x="3492500" y="2060575"/>
            <a:ext cx="2124075" cy="3865563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GB" altLang="en-US" b="1" u="sng">
                <a:solidFill>
                  <a:srgbClr val="0100B4"/>
                </a:solidFill>
              </a:rPr>
              <a:t>Compound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GB" altLang="en-US" sz="2400">
                <a:solidFill>
                  <a:srgbClr val="0100B4"/>
                </a:solidFill>
              </a:rPr>
              <a:t>myself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GB" altLang="en-US" sz="2400">
                <a:solidFill>
                  <a:srgbClr val="0100B4"/>
                </a:solidFill>
              </a:rPr>
              <a:t>yourself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GB" altLang="en-US" sz="2400">
                <a:solidFill>
                  <a:srgbClr val="0100B4"/>
                </a:solidFill>
              </a:rPr>
              <a:t>himself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GB" altLang="en-US" sz="2400">
                <a:solidFill>
                  <a:srgbClr val="0100B4"/>
                </a:solidFill>
              </a:rPr>
              <a:t>herself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GB" altLang="en-US" sz="2400">
                <a:solidFill>
                  <a:srgbClr val="0100B4"/>
                </a:solidFill>
              </a:rPr>
              <a:t>itself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GB" altLang="en-US" sz="2400">
                <a:solidFill>
                  <a:srgbClr val="0100B4"/>
                </a:solidFill>
              </a:rPr>
              <a:t>ourselves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GB" altLang="en-US" sz="2400">
                <a:solidFill>
                  <a:srgbClr val="0100B4"/>
                </a:solidFill>
              </a:rPr>
              <a:t>yourselves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GB" altLang="en-US" sz="2400">
                <a:solidFill>
                  <a:srgbClr val="0100B4"/>
                </a:solidFill>
              </a:rPr>
              <a:t>themselves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en-GB" altLang="en-US" sz="2400">
              <a:solidFill>
                <a:srgbClr val="0100B4"/>
              </a:solidFill>
            </a:endParaRPr>
          </a:p>
        </p:txBody>
      </p:sp>
      <p:sp>
        <p:nvSpPr>
          <p:cNvPr id="153606" name="Text Box 8"/>
          <p:cNvSpPr txBox="1">
            <a:spLocks noChangeArrowheads="1"/>
          </p:cNvSpPr>
          <p:nvPr/>
        </p:nvSpPr>
        <p:spPr bwMode="auto">
          <a:xfrm>
            <a:off x="6011863" y="792163"/>
            <a:ext cx="2413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GB" altLang="en-US" sz="1800" b="1" u="sng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153607" name="Text Box 9"/>
          <p:cNvSpPr txBox="1">
            <a:spLocks noChangeArrowheads="1"/>
          </p:cNvSpPr>
          <p:nvPr/>
        </p:nvSpPr>
        <p:spPr bwMode="auto">
          <a:xfrm>
            <a:off x="5848350" y="503396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en-US" altLang="en-US" sz="1800">
              <a:solidFill>
                <a:srgbClr val="FFFFFF"/>
              </a:solidFill>
            </a:endParaRPr>
          </a:p>
        </p:txBody>
      </p:sp>
      <p:sp>
        <p:nvSpPr>
          <p:cNvPr id="153608" name="Rectangle 11"/>
          <p:cNvSpPr>
            <a:spLocks noChangeArrowheads="1"/>
          </p:cNvSpPr>
          <p:nvPr/>
        </p:nvSpPr>
        <p:spPr bwMode="auto">
          <a:xfrm>
            <a:off x="6011863" y="2636838"/>
            <a:ext cx="2112962" cy="3500437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GB" altLang="en-US" b="1" u="sng">
                <a:solidFill>
                  <a:srgbClr val="FFFFFF"/>
                </a:solidFill>
              </a:rPr>
              <a:t>Possessive</a:t>
            </a:r>
            <a:endParaRPr lang="en-GB" altLang="en-US">
              <a:solidFill>
                <a:srgbClr val="FFFFFF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GB" altLang="en-US" sz="2400">
                <a:solidFill>
                  <a:srgbClr val="FFFFFF"/>
                </a:solidFill>
              </a:rPr>
              <a:t>theirs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GB" altLang="en-US" sz="2400">
                <a:solidFill>
                  <a:srgbClr val="FFFFFF"/>
                </a:solidFill>
              </a:rPr>
              <a:t>ours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GB" altLang="en-US" sz="2400">
                <a:solidFill>
                  <a:srgbClr val="FFFFFF"/>
                </a:solidFill>
              </a:rPr>
              <a:t>yours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GB" altLang="en-US" sz="2400">
                <a:solidFill>
                  <a:srgbClr val="FFFFFF"/>
                </a:solidFill>
              </a:rPr>
              <a:t>hers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GB" altLang="en-US" sz="2400">
                <a:solidFill>
                  <a:srgbClr val="FFFFFF"/>
                </a:solidFill>
              </a:rPr>
              <a:t>its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GB" altLang="en-US" sz="2400">
                <a:solidFill>
                  <a:srgbClr val="FFFFFF"/>
                </a:solidFill>
              </a:rPr>
              <a:t>mine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GB" altLang="en-US" sz="2400">
                <a:solidFill>
                  <a:srgbClr val="FFFFFF"/>
                </a:solidFill>
              </a:rPr>
              <a:t>his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GB" altLang="en-US" sz="2400">
                <a:solidFill>
                  <a:srgbClr val="FFFFFF"/>
                </a:solidFill>
              </a:rPr>
              <a:t>yours</a:t>
            </a:r>
          </a:p>
        </p:txBody>
      </p:sp>
      <p:sp>
        <p:nvSpPr>
          <p:cNvPr id="153609" name="Text Box 12"/>
          <p:cNvSpPr txBox="1">
            <a:spLocks noChangeArrowheads="1"/>
          </p:cNvSpPr>
          <p:nvPr/>
        </p:nvSpPr>
        <p:spPr bwMode="auto">
          <a:xfrm>
            <a:off x="3563938" y="765175"/>
            <a:ext cx="4537075" cy="82232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GB" altLang="en-US" sz="2400">
                <a:solidFill>
                  <a:srgbClr val="0100B4"/>
                </a:solidFill>
              </a:rPr>
              <a:t>There are three main groups of pronouns.</a:t>
            </a:r>
          </a:p>
        </p:txBody>
      </p:sp>
    </p:spTree>
    <p:extLst>
      <p:ext uri="{BB962C8B-B14F-4D97-AF65-F5344CB8AC3E}">
        <p14:creationId xmlns:p14="http://schemas.microsoft.com/office/powerpoint/2010/main" val="160588563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altLang="en-US" sz="4800" b="1" smtClean="0">
                <a:solidFill>
                  <a:srgbClr val="FFFF00"/>
                </a:solidFill>
              </a:rPr>
              <a:t>Pronoun – Quiz</a:t>
            </a:r>
            <a:r>
              <a:rPr lang="en-GB" altLang="en-US" sz="4000" smtClean="0"/>
              <a:t/>
            </a:r>
            <a:br>
              <a:rPr lang="en-GB" altLang="en-US" sz="4000" smtClean="0"/>
            </a:br>
            <a:endParaRPr lang="en-GB" altLang="en-US" sz="400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68413"/>
            <a:ext cx="7772400" cy="4827587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en-GB" altLang="en-US" b="1" smtClean="0">
                <a:solidFill>
                  <a:srgbClr val="FFFF00"/>
                </a:solidFill>
              </a:rPr>
              <a:t>I…..you…. she…. it…..they……he….</a:t>
            </a:r>
          </a:p>
          <a:p>
            <a:pPr marL="609600" indent="-609600" eaLnBrk="1" hangingPunct="1">
              <a:buFontTx/>
              <a:buNone/>
            </a:pPr>
            <a:endParaRPr lang="en-GB" altLang="en-US" b="1" smtClean="0">
              <a:solidFill>
                <a:srgbClr val="FFFF00"/>
              </a:solidFill>
            </a:endParaRPr>
          </a:p>
          <a:p>
            <a:pPr marL="609600" indent="-609600" eaLnBrk="1" hangingPunct="1">
              <a:buFontTx/>
              <a:buAutoNum type="arabicPeriod"/>
            </a:pPr>
            <a:r>
              <a:rPr lang="en-GB" altLang="en-US" smtClean="0"/>
              <a:t>Mary could not find______ anywhere.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altLang="en-US" smtClean="0"/>
              <a:t>Jack said that _____ thought Joe was ill.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altLang="en-US" smtClean="0"/>
              <a:t>______ had a dream.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altLang="en-US" smtClean="0"/>
              <a:t>“______ are my best friends,” ____  said.</a:t>
            </a:r>
          </a:p>
          <a:p>
            <a:pPr marL="609600" indent="-609600" eaLnBrk="1" hangingPunct="1">
              <a:buFontTx/>
              <a:buNone/>
            </a:pPr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2855053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2291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412875"/>
            <a:ext cx="8207375" cy="4114800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en-GB" altLang="en-US" b="1" smtClean="0">
                <a:solidFill>
                  <a:srgbClr val="FFFF00"/>
                </a:solidFill>
                <a:latin typeface="Arial Unicode MS" pitchFamily="34" charset="-128"/>
              </a:rPr>
              <a:t>me….you ….it ….them ….us….her….him</a:t>
            </a:r>
          </a:p>
          <a:p>
            <a:pPr marL="609600" indent="-609600" eaLnBrk="1" hangingPunct="1">
              <a:buFontTx/>
              <a:buNone/>
            </a:pPr>
            <a:endParaRPr lang="en-GB" altLang="en-US" b="1" smtClean="0">
              <a:solidFill>
                <a:srgbClr val="FFFF00"/>
              </a:solidFill>
              <a:latin typeface="Arial Unicode MS" pitchFamily="34" charset="-128"/>
            </a:endParaRPr>
          </a:p>
          <a:p>
            <a:pPr marL="609600" indent="-609600" eaLnBrk="1" hangingPunct="1">
              <a:buFontTx/>
              <a:buAutoNum type="arabicPeriod"/>
            </a:pPr>
            <a:r>
              <a:rPr lang="en-GB" altLang="en-US" b="1" smtClean="0">
                <a:latin typeface="Arial Unicode MS" pitchFamily="34" charset="-128"/>
              </a:rPr>
              <a:t>Jack saw the ball and picked ____ up.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altLang="en-US" b="1" smtClean="0">
                <a:latin typeface="Arial Unicode MS" pitchFamily="34" charset="-128"/>
              </a:rPr>
              <a:t>Susan looked at _____ and he cried.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altLang="en-US" b="1" smtClean="0">
                <a:latin typeface="Arial Unicode MS" pitchFamily="34" charset="-128"/>
              </a:rPr>
              <a:t>The girls said that the books belonged to  ________.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altLang="en-US" b="1" smtClean="0">
                <a:latin typeface="Arial Unicode MS" pitchFamily="34" charset="-128"/>
              </a:rPr>
              <a:t>Paul spoke to ______ about the problem.</a:t>
            </a:r>
          </a:p>
          <a:p>
            <a:pPr marL="609600" indent="-609600" eaLnBrk="1" hangingPunct="1"/>
            <a:endParaRPr lang="en-GB" altLang="en-US" smtClean="0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2268538" y="404813"/>
            <a:ext cx="475138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altLang="en-US" sz="4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Pronoun – Quiz</a:t>
            </a:r>
          </a:p>
        </p:txBody>
      </p:sp>
    </p:spTree>
    <p:extLst>
      <p:ext uri="{BB962C8B-B14F-4D97-AF65-F5344CB8AC3E}">
        <p14:creationId xmlns:p14="http://schemas.microsoft.com/office/powerpoint/2010/main" val="3702793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7525" y="1341438"/>
            <a:ext cx="8135938" cy="4114800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en-GB" altLang="en-US" sz="2800" b="1" smtClean="0">
                <a:solidFill>
                  <a:srgbClr val="FFFF00"/>
                </a:solidFill>
              </a:rPr>
              <a:t>herself...himself…itself…yourself…myself…</a:t>
            </a:r>
          </a:p>
          <a:p>
            <a:pPr marL="609600" indent="-609600" eaLnBrk="1" hangingPunct="1">
              <a:buFontTx/>
              <a:buNone/>
            </a:pPr>
            <a:r>
              <a:rPr lang="en-GB" altLang="en-US" sz="2800" b="1" smtClean="0">
                <a:solidFill>
                  <a:srgbClr val="FFFF00"/>
                </a:solidFill>
              </a:rPr>
              <a:t>themselves…ourselves…yourselves</a:t>
            </a:r>
          </a:p>
          <a:p>
            <a:pPr marL="609600" indent="-609600" eaLnBrk="1" hangingPunct="1">
              <a:buFontTx/>
              <a:buNone/>
            </a:pPr>
            <a:endParaRPr lang="en-GB" altLang="en-US" sz="2800" b="1" smtClean="0">
              <a:solidFill>
                <a:srgbClr val="FFFF00"/>
              </a:solidFill>
            </a:endParaRPr>
          </a:p>
          <a:p>
            <a:pPr marL="609600" indent="-609600" eaLnBrk="1" hangingPunct="1">
              <a:buFontTx/>
              <a:buAutoNum type="arabicPeriod"/>
            </a:pPr>
            <a:r>
              <a:rPr lang="en-GB" altLang="en-US" sz="2400" b="1" smtClean="0">
                <a:latin typeface="Arial Unicode MS" pitchFamily="34" charset="-128"/>
              </a:rPr>
              <a:t>The man could fly the plane by ____________.</a:t>
            </a:r>
          </a:p>
          <a:p>
            <a:pPr marL="609600" indent="-609600" eaLnBrk="1" hangingPunct="1">
              <a:buFontTx/>
              <a:buAutoNum type="arabicPeriod"/>
            </a:pPr>
            <a:endParaRPr lang="en-GB" altLang="en-US" sz="2400" b="1" smtClean="0">
              <a:latin typeface="Arial Unicode MS" pitchFamily="34" charset="-128"/>
            </a:endParaRPr>
          </a:p>
          <a:p>
            <a:pPr marL="609600" indent="-609600" eaLnBrk="1" hangingPunct="1">
              <a:buFontTx/>
              <a:buAutoNum type="arabicPeriod"/>
            </a:pPr>
            <a:r>
              <a:rPr lang="en-GB" altLang="en-US" sz="2400" b="1" smtClean="0">
                <a:latin typeface="Arial Unicode MS" pitchFamily="34" charset="-128"/>
              </a:rPr>
              <a:t>They like to walk to school ___________.</a:t>
            </a:r>
          </a:p>
          <a:p>
            <a:pPr marL="609600" indent="-609600" eaLnBrk="1" hangingPunct="1">
              <a:buFontTx/>
              <a:buAutoNum type="arabicPeriod"/>
            </a:pPr>
            <a:endParaRPr lang="en-GB" altLang="en-US" sz="2400" b="1" smtClean="0">
              <a:latin typeface="Arial Unicode MS" pitchFamily="34" charset="-128"/>
            </a:endParaRPr>
          </a:p>
          <a:p>
            <a:pPr marL="609600" indent="-609600" eaLnBrk="1" hangingPunct="1">
              <a:buFontTx/>
              <a:buAutoNum type="arabicPeriod"/>
            </a:pPr>
            <a:r>
              <a:rPr lang="en-GB" altLang="en-US" sz="2400" b="1" smtClean="0">
                <a:latin typeface="Arial Unicode MS" pitchFamily="34" charset="-128"/>
              </a:rPr>
              <a:t>She solved the problem ___________.</a:t>
            </a:r>
          </a:p>
          <a:p>
            <a:pPr marL="609600" indent="-609600" eaLnBrk="1" hangingPunct="1">
              <a:buFontTx/>
              <a:buAutoNum type="arabicPeriod"/>
            </a:pPr>
            <a:endParaRPr lang="en-GB" altLang="en-US" sz="2400" b="1" smtClean="0">
              <a:latin typeface="Arial Unicode MS" pitchFamily="34" charset="-128"/>
            </a:endParaRPr>
          </a:p>
          <a:p>
            <a:pPr marL="609600" indent="-609600" eaLnBrk="1" hangingPunct="1">
              <a:buFontTx/>
              <a:buAutoNum type="arabicPeriod"/>
            </a:pPr>
            <a:r>
              <a:rPr lang="en-GB" altLang="en-US" sz="2400" b="1" smtClean="0">
                <a:latin typeface="Arial Unicode MS" pitchFamily="34" charset="-128"/>
              </a:rPr>
              <a:t>They managed to complete the tasks by ___________.</a:t>
            </a:r>
          </a:p>
          <a:p>
            <a:pPr marL="609600" indent="-609600" eaLnBrk="1" hangingPunct="1"/>
            <a:endParaRPr lang="en-GB" altLang="en-US" sz="2400" smtClean="0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2771775" y="476250"/>
            <a:ext cx="362743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altLang="en-US" sz="4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Pronoun – Quiz</a:t>
            </a:r>
          </a:p>
        </p:txBody>
      </p:sp>
    </p:spTree>
    <p:extLst>
      <p:ext uri="{BB962C8B-B14F-4D97-AF65-F5344CB8AC3E}">
        <p14:creationId xmlns:p14="http://schemas.microsoft.com/office/powerpoint/2010/main" val="4071179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4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989138"/>
            <a:ext cx="8207375" cy="4114800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en-GB" altLang="en-US" sz="2800" b="1" u="sng" smtClean="0">
                <a:solidFill>
                  <a:srgbClr val="FFFF00"/>
                </a:solidFill>
              </a:rPr>
              <a:t>Which pronouns would you use for these sentences?</a:t>
            </a:r>
          </a:p>
          <a:p>
            <a:pPr marL="609600" indent="-609600" eaLnBrk="1" hangingPunct="1">
              <a:buFontTx/>
              <a:buNone/>
            </a:pPr>
            <a:endParaRPr lang="en-GB" altLang="en-US" sz="1400" b="1" smtClean="0">
              <a:latin typeface="Arial Unicode MS" pitchFamily="34" charset="-128"/>
            </a:endParaRPr>
          </a:p>
          <a:p>
            <a:pPr marL="609600" indent="-609600" eaLnBrk="1" hangingPunct="1">
              <a:buFontTx/>
              <a:buAutoNum type="arabicPeriod"/>
            </a:pPr>
            <a:r>
              <a:rPr lang="en-GB" altLang="en-US" sz="2800" b="1" smtClean="0">
                <a:latin typeface="Arial Unicode MS" pitchFamily="34" charset="-128"/>
              </a:rPr>
              <a:t>Is this book __________?</a:t>
            </a:r>
          </a:p>
          <a:p>
            <a:pPr marL="609600" indent="-609600" eaLnBrk="1" hangingPunct="1">
              <a:buFontTx/>
              <a:buAutoNum type="arabicPeriod"/>
            </a:pPr>
            <a:endParaRPr lang="en-GB" altLang="en-US" sz="2800" b="1" smtClean="0">
              <a:latin typeface="Arial Unicode MS" pitchFamily="34" charset="-128"/>
            </a:endParaRPr>
          </a:p>
          <a:p>
            <a:pPr marL="609600" indent="-609600" eaLnBrk="1" hangingPunct="1">
              <a:buFontTx/>
              <a:buAutoNum type="arabicPeriod"/>
            </a:pPr>
            <a:r>
              <a:rPr lang="en-GB" altLang="en-US" sz="2800" b="1" smtClean="0">
                <a:latin typeface="Arial Unicode MS" pitchFamily="34" charset="-128"/>
              </a:rPr>
              <a:t>That bag is_________ not hers.</a:t>
            </a:r>
          </a:p>
          <a:p>
            <a:pPr marL="609600" indent="-609600" eaLnBrk="1" hangingPunct="1">
              <a:buFontTx/>
              <a:buAutoNum type="arabicPeriod"/>
            </a:pPr>
            <a:endParaRPr lang="en-GB" altLang="en-US" sz="2800" b="1" smtClean="0">
              <a:latin typeface="Arial Unicode MS" pitchFamily="34" charset="-128"/>
            </a:endParaRPr>
          </a:p>
          <a:p>
            <a:pPr marL="609600" indent="-609600" eaLnBrk="1" hangingPunct="1">
              <a:buFontTx/>
              <a:buAutoNum type="arabicPeriod"/>
            </a:pPr>
            <a:r>
              <a:rPr lang="en-GB" altLang="en-US" sz="2800" b="1" smtClean="0">
                <a:latin typeface="Arial Unicode MS" pitchFamily="34" charset="-128"/>
              </a:rPr>
              <a:t>Those sweets are _________.</a:t>
            </a:r>
          </a:p>
          <a:p>
            <a:pPr marL="609600" indent="-609600" eaLnBrk="1" hangingPunct="1">
              <a:buFontTx/>
              <a:buAutoNum type="arabicPeriod"/>
            </a:pPr>
            <a:endParaRPr lang="en-GB" altLang="en-US" sz="2800" b="1" smtClean="0">
              <a:latin typeface="Arial Unicode MS" pitchFamily="34" charset="-128"/>
            </a:endParaRPr>
          </a:p>
          <a:p>
            <a:pPr marL="609600" indent="-609600" eaLnBrk="1" hangingPunct="1">
              <a:buFontTx/>
              <a:buAutoNum type="arabicPeriod"/>
            </a:pPr>
            <a:r>
              <a:rPr lang="en-GB" altLang="en-US" sz="2800" b="1" smtClean="0">
                <a:latin typeface="Arial Unicode MS" pitchFamily="34" charset="-128"/>
              </a:rPr>
              <a:t>Are you going to the shop with __________?</a:t>
            </a:r>
          </a:p>
          <a:p>
            <a:pPr marL="609600" indent="-609600" eaLnBrk="1" hangingPunct="1"/>
            <a:endParaRPr lang="en-GB" altLang="en-US" sz="2800" b="1" smtClean="0"/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2484438" y="692150"/>
            <a:ext cx="58324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altLang="en-US" sz="4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Pronoun – Quiz</a:t>
            </a:r>
          </a:p>
        </p:txBody>
      </p:sp>
    </p:spTree>
    <p:extLst>
      <p:ext uri="{BB962C8B-B14F-4D97-AF65-F5344CB8AC3E}">
        <p14:creationId xmlns:p14="http://schemas.microsoft.com/office/powerpoint/2010/main" val="2051257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0"/>
            <a:ext cx="9144000" cy="6858000"/>
          </a:xfrm>
          <a:solidFill>
            <a:srgbClr val="1BED1B"/>
          </a:solidFill>
        </p:spPr>
        <p:txBody>
          <a:bodyPr/>
          <a:lstStyle/>
          <a:p>
            <a:pPr eaLnBrk="1" hangingPunct="1">
              <a:buFontTx/>
              <a:buNone/>
            </a:pPr>
            <a:endParaRPr lang="en-GB" altLang="en-US" smtClean="0"/>
          </a:p>
          <a:p>
            <a:pPr eaLnBrk="1" hangingPunct="1">
              <a:buFontTx/>
              <a:buNone/>
            </a:pPr>
            <a:r>
              <a:rPr lang="en-GB" altLang="en-US" smtClean="0">
                <a:latin typeface="Comic Sans MS" pitchFamily="66" charset="0"/>
              </a:rPr>
              <a:t>Learning Objective                         </a:t>
            </a:r>
            <a:r>
              <a:rPr lang="en-GB" altLang="en-US" b="1" smtClean="0">
                <a:latin typeface="Comic Sans MS" pitchFamily="66" charset="0"/>
              </a:rPr>
              <a:t>WALT</a:t>
            </a:r>
          </a:p>
          <a:p>
            <a:pPr eaLnBrk="1" hangingPunct="1"/>
            <a:r>
              <a:rPr lang="en-GB" altLang="en-US" smtClean="0">
                <a:latin typeface="Comic Sans MS" pitchFamily="66" charset="0"/>
              </a:rPr>
              <a:t>To be able to complete a comprehension exercise </a:t>
            </a:r>
          </a:p>
          <a:p>
            <a:pPr eaLnBrk="1" hangingPunct="1"/>
            <a:endParaRPr lang="en-GB" altLang="en-US" smtClean="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endParaRPr lang="en-GB" altLang="en-US" smtClean="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endParaRPr lang="en-GB" altLang="en-US" smtClean="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GB" altLang="en-US" smtClean="0">
                <a:latin typeface="Comic Sans MS" pitchFamily="66" charset="0"/>
              </a:rPr>
              <a:t>Success Criteria                             </a:t>
            </a:r>
            <a:r>
              <a:rPr lang="en-GB" altLang="en-US" b="1" smtClean="0">
                <a:latin typeface="Comic Sans MS" pitchFamily="66" charset="0"/>
              </a:rPr>
              <a:t>WILF</a:t>
            </a:r>
          </a:p>
          <a:p>
            <a:pPr eaLnBrk="1" hangingPunct="1">
              <a:buFontTx/>
              <a:buNone/>
            </a:pPr>
            <a:endParaRPr lang="en-GB" altLang="en-US" b="1" smtClean="0">
              <a:latin typeface="Comic Sans MS" pitchFamily="66" charset="0"/>
            </a:endParaRPr>
          </a:p>
          <a:p>
            <a:pPr eaLnBrk="1" hangingPunct="1"/>
            <a:r>
              <a:rPr lang="en-GB" altLang="en-US" smtClean="0">
                <a:latin typeface="Comic Sans MS" pitchFamily="66" charset="0"/>
              </a:rPr>
              <a:t>That you read and understand the text</a:t>
            </a:r>
          </a:p>
          <a:p>
            <a:pPr eaLnBrk="1" hangingPunct="1"/>
            <a:r>
              <a:rPr lang="en-GB" altLang="en-US" smtClean="0">
                <a:latin typeface="Comic Sans MS" pitchFamily="66" charset="0"/>
              </a:rPr>
              <a:t>That you write your answers in complete sentences</a:t>
            </a:r>
          </a:p>
        </p:txBody>
      </p:sp>
      <p:pic>
        <p:nvPicPr>
          <p:cNvPr id="206851" name="Picture 5" descr="dog wagging tail animated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725" y="115888"/>
            <a:ext cx="1143000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852" name="Picture 6" descr="dogs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2997200"/>
            <a:ext cx="1368425" cy="1165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3018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7664" y="1772816"/>
            <a:ext cx="6224736" cy="3865986"/>
          </a:xfrm>
          <a:solidFill>
            <a:schemeClr val="bg2">
              <a:lumMod val="60000"/>
              <a:lumOff val="40000"/>
            </a:schemeClr>
          </a:solidFill>
        </p:spPr>
        <p:txBody>
          <a:bodyPr/>
          <a:lstStyle/>
          <a:p>
            <a:r>
              <a:rPr lang="en-GB" dirty="0" smtClean="0">
                <a:latin typeface="Arial Rounded MT Bold" panose="020F0704030504030204" pitchFamily="34" charset="0"/>
              </a:rPr>
              <a:t>Please see attached comprehension exercise 1</a:t>
            </a:r>
            <a:endParaRPr lang="en-GB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44692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FontTx/>
              <a:buNone/>
            </a:pPr>
            <a:endParaRPr lang="en-US" altLang="en-US" smtClean="0"/>
          </a:p>
        </p:txBody>
      </p:sp>
      <p:pic>
        <p:nvPicPr>
          <p:cNvPr id="208899" name="Picture 3" descr="cros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8900" name="Text Box 4"/>
          <p:cNvSpPr txBox="1">
            <a:spLocks noChangeArrowheads="1"/>
          </p:cNvSpPr>
          <p:nvPr/>
        </p:nvSpPr>
        <p:spPr bwMode="auto">
          <a:xfrm>
            <a:off x="3419475" y="404813"/>
            <a:ext cx="5040313" cy="222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20" tIns="45663" rIns="91320" bIns="45663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GB" altLang="en-US" sz="7000" b="1">
                <a:solidFill>
                  <a:srgbClr val="FFCC00"/>
                </a:solidFill>
                <a:latin typeface="Cooper Black" pitchFamily="18" charset="0"/>
              </a:rPr>
              <a:t>Religious Education</a:t>
            </a:r>
          </a:p>
        </p:txBody>
      </p:sp>
    </p:spTree>
    <p:extLst>
      <p:ext uri="{BB962C8B-B14F-4D97-AF65-F5344CB8AC3E}">
        <p14:creationId xmlns:p14="http://schemas.microsoft.com/office/powerpoint/2010/main" val="4286715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404813"/>
            <a:ext cx="7772400" cy="1470025"/>
          </a:xfrm>
        </p:spPr>
        <p:txBody>
          <a:bodyPr/>
          <a:lstStyle/>
          <a:p>
            <a:pPr eaLnBrk="1" hangingPunct="1">
              <a:defRPr/>
            </a:pPr>
            <a:r>
              <a:rPr lang="en-GB" sz="10200" smtClean="0"/>
              <a:t>Wudu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1520" y="2780928"/>
            <a:ext cx="8713788" cy="1728787"/>
          </a:xfrm>
        </p:spPr>
        <p:txBody>
          <a:bodyPr/>
          <a:lstStyle/>
          <a:p>
            <a:pPr eaLnBrk="1" hangingPunct="1">
              <a:defRPr/>
            </a:pPr>
            <a:r>
              <a:rPr lang="en-GB" dirty="0" smtClean="0"/>
              <a:t>Islamic bathing ritual before prayer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916317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2627313" y="0"/>
            <a:ext cx="4176712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9600" b="1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Wudu</a:t>
            </a:r>
          </a:p>
        </p:txBody>
      </p:sp>
      <p:pic>
        <p:nvPicPr>
          <p:cNvPr id="209923" name="Picture 7" descr="w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765175"/>
            <a:ext cx="1762125" cy="161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9924" name="Picture 8" descr="w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0338" y="1484313"/>
            <a:ext cx="1762125" cy="161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9925" name="Picture 9" descr="w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7900" y="1484313"/>
            <a:ext cx="1857375" cy="161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9926" name="Picture 10" descr="w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2852738"/>
            <a:ext cx="1762125" cy="161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9927" name="Picture 11" descr="w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692150"/>
            <a:ext cx="1762125" cy="161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9928" name="Picture 12" descr="w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0338" y="3357563"/>
            <a:ext cx="1762125" cy="163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9929" name="Picture 13" descr="w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463" y="3357563"/>
            <a:ext cx="1819275" cy="164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9930" name="Picture 14" descr="w8a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2852738"/>
            <a:ext cx="1762125" cy="161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9931" name="Picture 15" descr="w9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4300" y="5084763"/>
            <a:ext cx="1762125" cy="161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9932" name="Picture 16" descr="w10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4797425"/>
            <a:ext cx="1762125" cy="161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9933" name="Picture 18" descr="w8b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4724400"/>
            <a:ext cx="1762125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749160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rgbClr val="FFC000"/>
          </a:solidFill>
        </p:spPr>
        <p:txBody>
          <a:bodyPr/>
          <a:lstStyle/>
          <a:p>
            <a:r>
              <a:rPr lang="en-GB" altLang="en-US" sz="8800" dirty="0" smtClean="0">
                <a:latin typeface="AR DARLING" pitchFamily="2" charset="0"/>
              </a:rPr>
              <a:t>Get an adult at home to give you  quick fire questions on </a:t>
            </a:r>
            <a:endParaRPr lang="en-GB" altLang="en-US" sz="4800" dirty="0" smtClean="0">
              <a:latin typeface="AR DARLING" pitchFamily="2" charset="0"/>
            </a:endParaRPr>
          </a:p>
          <a:p>
            <a:r>
              <a:rPr lang="en-GB" altLang="en-US" sz="8800" dirty="0" smtClean="0">
                <a:latin typeface="AR DARLING" pitchFamily="2" charset="0"/>
              </a:rPr>
              <a:t>Times Tables</a:t>
            </a:r>
            <a:endParaRPr lang="en-GB" altLang="en-US" sz="8800" dirty="0" smtClean="0">
              <a:latin typeface="AR DARLING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712882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404813"/>
            <a:ext cx="7772400" cy="1470025"/>
          </a:xfrm>
        </p:spPr>
        <p:txBody>
          <a:bodyPr/>
          <a:lstStyle/>
          <a:p>
            <a:pPr eaLnBrk="1" hangingPunct="1">
              <a:defRPr/>
            </a:pPr>
            <a:r>
              <a:rPr lang="en-GB" sz="10200" smtClean="0"/>
              <a:t>Wudu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0825" y="1989138"/>
            <a:ext cx="8713788" cy="1728787"/>
          </a:xfrm>
        </p:spPr>
        <p:txBody>
          <a:bodyPr/>
          <a:lstStyle/>
          <a:p>
            <a:pPr eaLnBrk="1" hangingPunct="1">
              <a:defRPr/>
            </a:pPr>
            <a:r>
              <a:rPr lang="en-GB" smtClean="0"/>
              <a:t>Wudu, the ritual washing in preparation for prayer, can be performed anywhere, but very often is performed in a bathroom. Mosques have a special area, separate from the toilets, where wudu is performed. </a:t>
            </a:r>
            <a:br>
              <a:rPr lang="en-GB" smtClean="0"/>
            </a:b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312356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2484438" y="0"/>
            <a:ext cx="4176712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9600" b="1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Wudu</a:t>
            </a:r>
          </a:p>
        </p:txBody>
      </p:sp>
      <p:sp>
        <p:nvSpPr>
          <p:cNvPr id="211971" name="Text Box 6"/>
          <p:cNvSpPr txBox="1">
            <a:spLocks noChangeArrowheads="1"/>
          </p:cNvSpPr>
          <p:nvPr/>
        </p:nvSpPr>
        <p:spPr bwMode="auto">
          <a:xfrm>
            <a:off x="684213" y="1628775"/>
            <a:ext cx="7848600" cy="393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u"/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u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GB" altLang="en-US" sz="3600">
                <a:solidFill>
                  <a:srgbClr val="EAEAEA"/>
                </a:solidFill>
                <a:cs typeface="Arial" pitchFamily="34" charset="0"/>
              </a:rPr>
              <a:t>Before performing Wudu Muslims will need to make their intention to wudu by clearing their minds and saying “Bismillah”</a:t>
            </a:r>
          </a:p>
          <a:p>
            <a:pPr algn="ctr" fontAlgn="base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GB" altLang="en-US" sz="3600">
                <a:solidFill>
                  <a:srgbClr val="EAEAEA"/>
                </a:solidFill>
                <a:cs typeface="Arial" pitchFamily="34" charset="0"/>
              </a:rPr>
              <a:t>Translated this means </a:t>
            </a:r>
          </a:p>
          <a:p>
            <a:pPr algn="ctr" fontAlgn="base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GB" altLang="en-US" sz="3600">
                <a:solidFill>
                  <a:srgbClr val="EAEAEA"/>
                </a:solidFill>
                <a:cs typeface="Arial" pitchFamily="34" charset="0"/>
              </a:rPr>
              <a:t>"In the name of Allah”</a:t>
            </a:r>
          </a:p>
        </p:txBody>
      </p:sp>
    </p:spTree>
    <p:extLst>
      <p:ext uri="{BB962C8B-B14F-4D97-AF65-F5344CB8AC3E}">
        <p14:creationId xmlns:p14="http://schemas.microsoft.com/office/powerpoint/2010/main" val="4229334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Text Box 4"/>
          <p:cNvSpPr txBox="1">
            <a:spLocks noChangeArrowheads="1"/>
          </p:cNvSpPr>
          <p:nvPr/>
        </p:nvSpPr>
        <p:spPr bwMode="auto">
          <a:xfrm>
            <a:off x="250825" y="188913"/>
            <a:ext cx="194468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u"/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u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GB" altLang="en-US" sz="4000">
                <a:solidFill>
                  <a:srgbClr val="EAEAEA"/>
                </a:solidFill>
                <a:latin typeface="Arial" pitchFamily="34" charset="0"/>
                <a:cs typeface="Arial" pitchFamily="34" charset="0"/>
              </a:rPr>
              <a:t>Step 1</a:t>
            </a:r>
          </a:p>
        </p:txBody>
      </p:sp>
      <p:pic>
        <p:nvPicPr>
          <p:cNvPr id="212995" name="Picture 5" descr="w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0338" y="260350"/>
            <a:ext cx="4321175" cy="397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2996" name="Text Box 6"/>
          <p:cNvSpPr txBox="1">
            <a:spLocks noChangeArrowheads="1"/>
          </p:cNvSpPr>
          <p:nvPr/>
        </p:nvSpPr>
        <p:spPr bwMode="auto">
          <a:xfrm>
            <a:off x="539750" y="4941888"/>
            <a:ext cx="8280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u"/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u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800">
              <a:solidFill>
                <a:srgbClr val="EAEAEA"/>
              </a:solidFill>
              <a:cs typeface="Arial" pitchFamily="34" charset="0"/>
            </a:endParaRPr>
          </a:p>
        </p:txBody>
      </p:sp>
      <p:sp>
        <p:nvSpPr>
          <p:cNvPr id="212997" name="Text Box 7"/>
          <p:cNvSpPr txBox="1">
            <a:spLocks noChangeArrowheads="1"/>
          </p:cNvSpPr>
          <p:nvPr/>
        </p:nvSpPr>
        <p:spPr bwMode="auto">
          <a:xfrm>
            <a:off x="539750" y="4292600"/>
            <a:ext cx="8207375" cy="228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u"/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u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GB" altLang="en-US" sz="3600">
                <a:solidFill>
                  <a:srgbClr val="EAEAEA"/>
                </a:solidFill>
                <a:cs typeface="Arial" pitchFamily="34" charset="0"/>
              </a:rPr>
              <a:t>Wash your hands to your wrists three times, right hand then left hand making sure you wash between your fingers.</a:t>
            </a:r>
          </a:p>
        </p:txBody>
      </p:sp>
    </p:spTree>
    <p:extLst>
      <p:ext uri="{BB962C8B-B14F-4D97-AF65-F5344CB8AC3E}">
        <p14:creationId xmlns:p14="http://schemas.microsoft.com/office/powerpoint/2010/main" val="887733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Text Box 4"/>
          <p:cNvSpPr txBox="1">
            <a:spLocks noChangeArrowheads="1"/>
          </p:cNvSpPr>
          <p:nvPr/>
        </p:nvSpPr>
        <p:spPr bwMode="auto">
          <a:xfrm>
            <a:off x="539750" y="4941888"/>
            <a:ext cx="8280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u"/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u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800">
              <a:solidFill>
                <a:srgbClr val="EAEAEA"/>
              </a:solidFill>
              <a:cs typeface="Arial" pitchFamily="34" charset="0"/>
            </a:endParaRPr>
          </a:p>
        </p:txBody>
      </p:sp>
      <p:pic>
        <p:nvPicPr>
          <p:cNvPr id="214019" name="Picture 5" descr="w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404813"/>
            <a:ext cx="4321175" cy="3970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4020" name="Text Box 6"/>
          <p:cNvSpPr txBox="1">
            <a:spLocks noChangeArrowheads="1"/>
          </p:cNvSpPr>
          <p:nvPr/>
        </p:nvSpPr>
        <p:spPr bwMode="auto">
          <a:xfrm>
            <a:off x="539750" y="4652963"/>
            <a:ext cx="8207375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u"/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u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GB" altLang="en-US" sz="3600">
                <a:solidFill>
                  <a:srgbClr val="EAEAEA"/>
                </a:solidFill>
                <a:cs typeface="Arial" pitchFamily="34" charset="0"/>
              </a:rPr>
              <a:t>Put a hand full of water in your mouth and rinse it thoroughly three times.</a:t>
            </a:r>
          </a:p>
        </p:txBody>
      </p:sp>
      <p:sp>
        <p:nvSpPr>
          <p:cNvPr id="214021" name="Text Box 8"/>
          <p:cNvSpPr txBox="1">
            <a:spLocks noChangeArrowheads="1"/>
          </p:cNvSpPr>
          <p:nvPr/>
        </p:nvSpPr>
        <p:spPr bwMode="auto">
          <a:xfrm>
            <a:off x="250825" y="188913"/>
            <a:ext cx="194468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u"/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u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GB" altLang="en-US" sz="4000">
                <a:solidFill>
                  <a:srgbClr val="EAEAEA"/>
                </a:solidFill>
                <a:latin typeface="Arial" pitchFamily="34" charset="0"/>
                <a:cs typeface="Arial" pitchFamily="34" charset="0"/>
              </a:rPr>
              <a:t>Step 2</a:t>
            </a:r>
          </a:p>
        </p:txBody>
      </p:sp>
    </p:spTree>
    <p:extLst>
      <p:ext uri="{BB962C8B-B14F-4D97-AF65-F5344CB8AC3E}">
        <p14:creationId xmlns:p14="http://schemas.microsoft.com/office/powerpoint/2010/main" val="4286165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Text Box 4"/>
          <p:cNvSpPr txBox="1">
            <a:spLocks noChangeArrowheads="1"/>
          </p:cNvSpPr>
          <p:nvPr/>
        </p:nvSpPr>
        <p:spPr bwMode="auto">
          <a:xfrm>
            <a:off x="539750" y="4941888"/>
            <a:ext cx="8280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u"/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u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800">
              <a:solidFill>
                <a:srgbClr val="EAEAEA"/>
              </a:solidFill>
              <a:cs typeface="Arial" pitchFamily="34" charset="0"/>
            </a:endParaRPr>
          </a:p>
        </p:txBody>
      </p:sp>
      <p:pic>
        <p:nvPicPr>
          <p:cNvPr id="215043" name="Picture 6" descr="w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1125538"/>
            <a:ext cx="3384550" cy="310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44" name="Text Box 7"/>
          <p:cNvSpPr txBox="1">
            <a:spLocks noChangeArrowheads="1"/>
          </p:cNvSpPr>
          <p:nvPr/>
        </p:nvSpPr>
        <p:spPr bwMode="auto">
          <a:xfrm>
            <a:off x="1835150" y="260350"/>
            <a:ext cx="194468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u"/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u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GB" altLang="en-US" sz="4000">
                <a:solidFill>
                  <a:srgbClr val="EAEAEA"/>
                </a:solidFill>
                <a:latin typeface="Arial" pitchFamily="34" charset="0"/>
                <a:cs typeface="Arial" pitchFamily="34" charset="0"/>
              </a:rPr>
              <a:t>Step 3</a:t>
            </a:r>
          </a:p>
        </p:txBody>
      </p:sp>
      <p:pic>
        <p:nvPicPr>
          <p:cNvPr id="215045" name="Picture 8" descr="w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363" y="1125538"/>
            <a:ext cx="3313112" cy="304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46" name="Text Box 9"/>
          <p:cNvSpPr txBox="1">
            <a:spLocks noChangeArrowheads="1"/>
          </p:cNvSpPr>
          <p:nvPr/>
        </p:nvSpPr>
        <p:spPr bwMode="auto">
          <a:xfrm>
            <a:off x="5508625" y="188913"/>
            <a:ext cx="194468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u"/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u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GB" altLang="en-US" sz="4000">
                <a:solidFill>
                  <a:srgbClr val="EAEAEA"/>
                </a:solidFill>
                <a:latin typeface="Arial" pitchFamily="34" charset="0"/>
                <a:cs typeface="Arial" pitchFamily="34" charset="0"/>
              </a:rPr>
              <a:t>Step 4</a:t>
            </a:r>
          </a:p>
        </p:txBody>
      </p:sp>
      <p:sp>
        <p:nvSpPr>
          <p:cNvPr id="215047" name="Text Box 10"/>
          <p:cNvSpPr txBox="1">
            <a:spLocks noChangeArrowheads="1"/>
          </p:cNvSpPr>
          <p:nvPr/>
        </p:nvSpPr>
        <p:spPr bwMode="auto">
          <a:xfrm>
            <a:off x="539750" y="4437063"/>
            <a:ext cx="8207375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u"/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u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GB" altLang="en-US" sz="3600">
                <a:solidFill>
                  <a:srgbClr val="EAEAEA"/>
                </a:solidFill>
                <a:cs typeface="Arial" pitchFamily="34" charset="0"/>
              </a:rPr>
              <a:t>Sniff water into your nose three times and then wash the tip of your nose.</a:t>
            </a:r>
          </a:p>
        </p:txBody>
      </p:sp>
    </p:spTree>
    <p:extLst>
      <p:ext uri="{BB962C8B-B14F-4D97-AF65-F5344CB8AC3E}">
        <p14:creationId xmlns:p14="http://schemas.microsoft.com/office/powerpoint/2010/main" val="4015722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Text Box 5"/>
          <p:cNvSpPr txBox="1">
            <a:spLocks noChangeArrowheads="1"/>
          </p:cNvSpPr>
          <p:nvPr/>
        </p:nvSpPr>
        <p:spPr bwMode="auto">
          <a:xfrm>
            <a:off x="1403350" y="188913"/>
            <a:ext cx="194468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u"/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u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GB" altLang="en-US" sz="4000">
                <a:solidFill>
                  <a:srgbClr val="EAEAEA"/>
                </a:solidFill>
                <a:latin typeface="Arial" pitchFamily="34" charset="0"/>
                <a:cs typeface="Arial" pitchFamily="34" charset="0"/>
              </a:rPr>
              <a:t>Step 5</a:t>
            </a:r>
          </a:p>
        </p:txBody>
      </p:sp>
      <p:sp>
        <p:nvSpPr>
          <p:cNvPr id="216067" name="Text Box 6"/>
          <p:cNvSpPr txBox="1">
            <a:spLocks noChangeArrowheads="1"/>
          </p:cNvSpPr>
          <p:nvPr/>
        </p:nvSpPr>
        <p:spPr bwMode="auto">
          <a:xfrm>
            <a:off x="5795963" y="260350"/>
            <a:ext cx="1944687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u"/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u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GB" altLang="en-US" sz="4000">
                <a:solidFill>
                  <a:srgbClr val="EAEAEA"/>
                </a:solidFill>
                <a:latin typeface="Arial" pitchFamily="34" charset="0"/>
                <a:cs typeface="Arial" pitchFamily="34" charset="0"/>
              </a:rPr>
              <a:t>Step 6</a:t>
            </a:r>
          </a:p>
        </p:txBody>
      </p:sp>
      <p:pic>
        <p:nvPicPr>
          <p:cNvPr id="216068" name="Picture 8" descr="w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1125538"/>
            <a:ext cx="3311525" cy="304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6069" name="Picture 9" descr="w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825" y="1125538"/>
            <a:ext cx="3240088" cy="301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6070" name="Text Box 10"/>
          <p:cNvSpPr txBox="1">
            <a:spLocks noChangeArrowheads="1"/>
          </p:cNvSpPr>
          <p:nvPr/>
        </p:nvSpPr>
        <p:spPr bwMode="auto">
          <a:xfrm>
            <a:off x="539750" y="4437063"/>
            <a:ext cx="8207375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u"/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u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GB" altLang="en-US" sz="3600">
                <a:solidFill>
                  <a:srgbClr val="EAEAEA"/>
                </a:solidFill>
                <a:cs typeface="Arial" pitchFamily="34" charset="0"/>
              </a:rPr>
              <a:t>Wash your face three times from right ear to left ear and from the forehead to the throat.</a:t>
            </a:r>
          </a:p>
        </p:txBody>
      </p:sp>
    </p:spTree>
    <p:extLst>
      <p:ext uri="{BB962C8B-B14F-4D97-AF65-F5344CB8AC3E}">
        <p14:creationId xmlns:p14="http://schemas.microsoft.com/office/powerpoint/2010/main" val="2428214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Text Box 4"/>
          <p:cNvSpPr txBox="1">
            <a:spLocks noChangeArrowheads="1"/>
          </p:cNvSpPr>
          <p:nvPr/>
        </p:nvSpPr>
        <p:spPr bwMode="auto">
          <a:xfrm>
            <a:off x="539750" y="4941888"/>
            <a:ext cx="8280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u"/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u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800">
              <a:solidFill>
                <a:srgbClr val="EAEAEA"/>
              </a:solidFill>
              <a:cs typeface="Arial" pitchFamily="34" charset="0"/>
            </a:endParaRPr>
          </a:p>
        </p:txBody>
      </p:sp>
      <p:pic>
        <p:nvPicPr>
          <p:cNvPr id="217091" name="Picture 5" descr="w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313" y="333375"/>
            <a:ext cx="4319587" cy="391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7092" name="Text Box 7"/>
          <p:cNvSpPr txBox="1">
            <a:spLocks noChangeArrowheads="1"/>
          </p:cNvSpPr>
          <p:nvPr/>
        </p:nvSpPr>
        <p:spPr bwMode="auto">
          <a:xfrm>
            <a:off x="250825" y="260350"/>
            <a:ext cx="194468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u"/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u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GB" altLang="en-US" sz="4000">
                <a:solidFill>
                  <a:srgbClr val="EAEAEA"/>
                </a:solidFill>
                <a:latin typeface="Arial" pitchFamily="34" charset="0"/>
                <a:cs typeface="Arial" pitchFamily="34" charset="0"/>
              </a:rPr>
              <a:t>Step 7</a:t>
            </a:r>
          </a:p>
        </p:txBody>
      </p:sp>
      <p:sp>
        <p:nvSpPr>
          <p:cNvPr id="217093" name="Text Box 8"/>
          <p:cNvSpPr txBox="1">
            <a:spLocks noChangeArrowheads="1"/>
          </p:cNvSpPr>
          <p:nvPr/>
        </p:nvSpPr>
        <p:spPr bwMode="auto">
          <a:xfrm>
            <a:off x="539750" y="4437063"/>
            <a:ext cx="8207375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u"/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u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GB" altLang="en-US" sz="3600">
                <a:solidFill>
                  <a:srgbClr val="EAEAEA"/>
                </a:solidFill>
                <a:cs typeface="Arial" pitchFamily="34" charset="0"/>
              </a:rPr>
              <a:t>Wash your right arm then your left arm thoroughly from the wrist up to the elbow three times.</a:t>
            </a:r>
          </a:p>
        </p:txBody>
      </p:sp>
    </p:spTree>
    <p:extLst>
      <p:ext uri="{BB962C8B-B14F-4D97-AF65-F5344CB8AC3E}">
        <p14:creationId xmlns:p14="http://schemas.microsoft.com/office/powerpoint/2010/main" val="1206192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Text Box 2"/>
          <p:cNvSpPr txBox="1">
            <a:spLocks noChangeArrowheads="1"/>
          </p:cNvSpPr>
          <p:nvPr/>
        </p:nvSpPr>
        <p:spPr bwMode="auto">
          <a:xfrm>
            <a:off x="539750" y="4941888"/>
            <a:ext cx="8280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u"/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u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800">
              <a:solidFill>
                <a:srgbClr val="EAEAEA"/>
              </a:solidFill>
              <a:cs typeface="Arial" pitchFamily="34" charset="0"/>
            </a:endParaRPr>
          </a:p>
        </p:txBody>
      </p:sp>
      <p:sp>
        <p:nvSpPr>
          <p:cNvPr id="218115" name="Text Box 4"/>
          <p:cNvSpPr txBox="1">
            <a:spLocks noChangeArrowheads="1"/>
          </p:cNvSpPr>
          <p:nvPr/>
        </p:nvSpPr>
        <p:spPr bwMode="auto">
          <a:xfrm>
            <a:off x="2339975" y="260350"/>
            <a:ext cx="36734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u"/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u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GB" altLang="en-US" sz="4000">
                <a:solidFill>
                  <a:srgbClr val="EAEAEA"/>
                </a:solidFill>
                <a:latin typeface="Arial" pitchFamily="34" charset="0"/>
                <a:cs typeface="Arial" pitchFamily="34" charset="0"/>
              </a:rPr>
              <a:t>Steps 8 a &amp; b</a:t>
            </a:r>
          </a:p>
        </p:txBody>
      </p:sp>
      <p:sp>
        <p:nvSpPr>
          <p:cNvPr id="218116" name="Text Box 5"/>
          <p:cNvSpPr txBox="1">
            <a:spLocks noChangeArrowheads="1"/>
          </p:cNvSpPr>
          <p:nvPr/>
        </p:nvSpPr>
        <p:spPr bwMode="auto">
          <a:xfrm>
            <a:off x="539750" y="4437063"/>
            <a:ext cx="8207375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u"/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u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GB" altLang="en-US" sz="3600">
                <a:solidFill>
                  <a:srgbClr val="EAEAEA"/>
                </a:solidFill>
                <a:cs typeface="Arial" pitchFamily="34" charset="0"/>
              </a:rPr>
              <a:t>Move wet palms over the head from the top of the forehead to the back of the head.</a:t>
            </a:r>
          </a:p>
        </p:txBody>
      </p:sp>
      <p:pic>
        <p:nvPicPr>
          <p:cNvPr id="218117" name="Picture 6" descr="w8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1125538"/>
            <a:ext cx="3311525" cy="304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8118" name="Picture 8" descr="w8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7900" y="1125538"/>
            <a:ext cx="3313113" cy="306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67353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Text Box 2"/>
          <p:cNvSpPr txBox="1">
            <a:spLocks noChangeArrowheads="1"/>
          </p:cNvSpPr>
          <p:nvPr/>
        </p:nvSpPr>
        <p:spPr bwMode="auto">
          <a:xfrm>
            <a:off x="539750" y="4941888"/>
            <a:ext cx="8280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u"/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u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800">
              <a:solidFill>
                <a:srgbClr val="EAEAEA"/>
              </a:solidFill>
              <a:cs typeface="Arial" pitchFamily="34" charset="0"/>
            </a:endParaRPr>
          </a:p>
        </p:txBody>
      </p:sp>
      <p:sp>
        <p:nvSpPr>
          <p:cNvPr id="219139" name="Text Box 3"/>
          <p:cNvSpPr txBox="1">
            <a:spLocks noChangeArrowheads="1"/>
          </p:cNvSpPr>
          <p:nvPr/>
        </p:nvSpPr>
        <p:spPr bwMode="auto">
          <a:xfrm>
            <a:off x="2339975" y="260350"/>
            <a:ext cx="36734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u"/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u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GB" altLang="en-US" sz="4000">
                <a:solidFill>
                  <a:srgbClr val="EAEAEA"/>
                </a:solidFill>
                <a:latin typeface="Arial" pitchFamily="34" charset="0"/>
                <a:cs typeface="Arial" pitchFamily="34" charset="0"/>
              </a:rPr>
              <a:t>Steps 8 a &amp; b</a:t>
            </a:r>
          </a:p>
        </p:txBody>
      </p:sp>
      <p:sp>
        <p:nvSpPr>
          <p:cNvPr id="219140" name="Text Box 4"/>
          <p:cNvSpPr txBox="1">
            <a:spLocks noChangeArrowheads="1"/>
          </p:cNvSpPr>
          <p:nvPr/>
        </p:nvSpPr>
        <p:spPr bwMode="auto">
          <a:xfrm>
            <a:off x="395288" y="4652963"/>
            <a:ext cx="84963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u"/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u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GB" altLang="en-US" sz="3600">
                <a:solidFill>
                  <a:srgbClr val="EAEAEA"/>
                </a:solidFill>
                <a:cs typeface="Arial" pitchFamily="34" charset="0"/>
              </a:rPr>
              <a:t>Clean the inside and outside of  both ears including behind the ears.</a:t>
            </a:r>
          </a:p>
        </p:txBody>
      </p:sp>
      <p:pic>
        <p:nvPicPr>
          <p:cNvPr id="219141" name="Picture 7" descr="w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313" y="333375"/>
            <a:ext cx="4249737" cy="390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9142" name="Text Box 9"/>
          <p:cNvSpPr txBox="1">
            <a:spLocks noChangeArrowheads="1"/>
          </p:cNvSpPr>
          <p:nvPr/>
        </p:nvSpPr>
        <p:spPr bwMode="auto">
          <a:xfrm>
            <a:off x="250825" y="260350"/>
            <a:ext cx="194468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u"/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u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GB" altLang="en-US" sz="4000">
                <a:solidFill>
                  <a:srgbClr val="EAEAEA"/>
                </a:solidFill>
                <a:latin typeface="Arial" pitchFamily="34" charset="0"/>
                <a:cs typeface="Arial" pitchFamily="34" charset="0"/>
              </a:rPr>
              <a:t>Step 9</a:t>
            </a:r>
          </a:p>
        </p:txBody>
      </p:sp>
    </p:spTree>
    <p:extLst>
      <p:ext uri="{BB962C8B-B14F-4D97-AF65-F5344CB8AC3E}">
        <p14:creationId xmlns:p14="http://schemas.microsoft.com/office/powerpoint/2010/main" val="3387446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Text Box 2"/>
          <p:cNvSpPr txBox="1">
            <a:spLocks noChangeArrowheads="1"/>
          </p:cNvSpPr>
          <p:nvPr/>
        </p:nvSpPr>
        <p:spPr bwMode="auto">
          <a:xfrm>
            <a:off x="395288" y="4797425"/>
            <a:ext cx="8280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u"/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u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800">
              <a:solidFill>
                <a:srgbClr val="EAEAEA"/>
              </a:solidFill>
              <a:cs typeface="Arial" pitchFamily="34" charset="0"/>
            </a:endParaRPr>
          </a:p>
        </p:txBody>
      </p:sp>
      <p:sp>
        <p:nvSpPr>
          <p:cNvPr id="220163" name="Text Box 3"/>
          <p:cNvSpPr txBox="1">
            <a:spLocks noChangeArrowheads="1"/>
          </p:cNvSpPr>
          <p:nvPr/>
        </p:nvSpPr>
        <p:spPr bwMode="auto">
          <a:xfrm>
            <a:off x="2339975" y="260350"/>
            <a:ext cx="36734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u"/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u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GB" altLang="en-US" sz="4000">
                <a:solidFill>
                  <a:srgbClr val="EAEAEA"/>
                </a:solidFill>
                <a:latin typeface="Arial" pitchFamily="34" charset="0"/>
                <a:cs typeface="Arial" pitchFamily="34" charset="0"/>
              </a:rPr>
              <a:t>Steps 8 a &amp; b</a:t>
            </a:r>
          </a:p>
        </p:txBody>
      </p:sp>
      <p:sp>
        <p:nvSpPr>
          <p:cNvPr id="220164" name="Text Box 4"/>
          <p:cNvSpPr txBox="1">
            <a:spLocks noChangeArrowheads="1"/>
          </p:cNvSpPr>
          <p:nvPr/>
        </p:nvSpPr>
        <p:spPr bwMode="auto">
          <a:xfrm>
            <a:off x="539750" y="4365625"/>
            <a:ext cx="8207375" cy="228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u"/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u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GB" altLang="en-US" sz="3600">
                <a:solidFill>
                  <a:srgbClr val="EAEAEA"/>
                </a:solidFill>
                <a:cs typeface="Arial" pitchFamily="34" charset="0"/>
              </a:rPr>
              <a:t>Finally, wash both feet up to the ankles making sure that you wash between the toes and all parts of the feet.</a:t>
            </a:r>
          </a:p>
        </p:txBody>
      </p:sp>
      <p:sp>
        <p:nvSpPr>
          <p:cNvPr id="220165" name="Text Box 6"/>
          <p:cNvSpPr txBox="1">
            <a:spLocks noChangeArrowheads="1"/>
          </p:cNvSpPr>
          <p:nvPr/>
        </p:nvSpPr>
        <p:spPr bwMode="auto">
          <a:xfrm>
            <a:off x="250825" y="260350"/>
            <a:ext cx="194468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u"/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u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GB" altLang="en-US" sz="4000">
                <a:solidFill>
                  <a:srgbClr val="EAEAEA"/>
                </a:solidFill>
                <a:latin typeface="Arial" pitchFamily="34" charset="0"/>
                <a:cs typeface="Arial" pitchFamily="34" charset="0"/>
              </a:rPr>
              <a:t>Step 10</a:t>
            </a:r>
          </a:p>
        </p:txBody>
      </p:sp>
      <p:pic>
        <p:nvPicPr>
          <p:cNvPr id="220166" name="Picture 7" descr="w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313" y="333375"/>
            <a:ext cx="4249737" cy="390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43817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pPr marL="342865" indent="-342865" algn="ctr">
              <a:buFontTx/>
              <a:buNone/>
              <a:defRPr/>
            </a:pPr>
            <a:r>
              <a:rPr lang="en-GB" altLang="en-US" sz="5000" dirty="0"/>
              <a:t>Calculating percentages</a:t>
            </a:r>
          </a:p>
          <a:p>
            <a:pPr marL="342865" indent="-342865" algn="ctr">
              <a:buFontTx/>
              <a:buNone/>
              <a:defRPr/>
            </a:pPr>
            <a:endParaRPr lang="en-GB" altLang="en-US" sz="5000" dirty="0"/>
          </a:p>
          <a:p>
            <a:pPr marL="342865" indent="-342865" algn="ctr">
              <a:buFontTx/>
              <a:buNone/>
              <a:defRPr/>
            </a:pPr>
            <a:r>
              <a:rPr lang="en-GB" altLang="en-US" sz="5000" dirty="0"/>
              <a:t>   Do you remember how to calculate percentages?</a:t>
            </a:r>
          </a:p>
          <a:p>
            <a:pPr marL="342865" indent="-342865">
              <a:buFontTx/>
              <a:buNone/>
              <a:defRPr/>
            </a:pPr>
            <a:endParaRPr lang="en-GB" altLang="en-US" sz="5000" dirty="0"/>
          </a:p>
          <a:p>
            <a:pPr marL="342865" indent="-342865">
              <a:buFontTx/>
              <a:buNone/>
              <a:defRPr/>
            </a:pPr>
            <a:endParaRPr lang="en-GB" altLang="en-US" dirty="0" smtClean="0"/>
          </a:p>
          <a:p>
            <a:pPr marL="342865" indent="-342865">
              <a:buFontTx/>
              <a:buNone/>
              <a:defRPr/>
            </a:pPr>
            <a:endParaRPr lang="en-GB" altLang="en-US" dirty="0" smtClean="0"/>
          </a:p>
          <a:p>
            <a:pPr marL="342865" indent="-342865">
              <a:buFontTx/>
              <a:buNone/>
              <a:defRPr/>
            </a:pPr>
            <a:endParaRPr lang="en-GB" altLang="en-US" dirty="0" smtClean="0"/>
          </a:p>
          <a:p>
            <a:pPr marL="342865" indent="-342865">
              <a:buFontTx/>
              <a:buNone/>
              <a:defRPr/>
            </a:pPr>
            <a:r>
              <a:rPr lang="en-GB" altLang="en-US" dirty="0" smtClean="0"/>
              <a:t>   </a:t>
            </a:r>
          </a:p>
        </p:txBody>
      </p:sp>
      <p:pic>
        <p:nvPicPr>
          <p:cNvPr id="191491" name="Picture 3" descr="confused_man-74796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3789363"/>
            <a:ext cx="1457325" cy="240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9920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Text Box 4"/>
          <p:cNvSpPr txBox="1">
            <a:spLocks noChangeArrowheads="1"/>
          </p:cNvSpPr>
          <p:nvPr/>
        </p:nvSpPr>
        <p:spPr bwMode="auto">
          <a:xfrm>
            <a:off x="468313" y="765175"/>
            <a:ext cx="792003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u"/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u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800">
              <a:solidFill>
                <a:srgbClr val="EAEAEA"/>
              </a:solidFill>
              <a:cs typeface="Arial" pitchFamily="34" charset="0"/>
            </a:endParaRPr>
          </a:p>
        </p:txBody>
      </p:sp>
      <p:sp>
        <p:nvSpPr>
          <p:cNvPr id="221187" name="Text Box 5"/>
          <p:cNvSpPr txBox="1">
            <a:spLocks noChangeArrowheads="1"/>
          </p:cNvSpPr>
          <p:nvPr/>
        </p:nvSpPr>
        <p:spPr bwMode="auto">
          <a:xfrm>
            <a:off x="468313" y="188913"/>
            <a:ext cx="8207375" cy="585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u"/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u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GB" altLang="en-US" sz="3600">
                <a:solidFill>
                  <a:srgbClr val="EAEAEA"/>
                </a:solidFill>
                <a:cs typeface="Arial" pitchFamily="34" charset="0"/>
              </a:rPr>
              <a:t>At the end of the steps recite:</a:t>
            </a:r>
          </a:p>
          <a:p>
            <a:pPr algn="ctr" fontAlgn="base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GB" altLang="en-US" sz="3600">
                <a:solidFill>
                  <a:srgbClr val="EAEAEA"/>
                </a:solidFill>
                <a:cs typeface="Arial" pitchFamily="34" charset="0"/>
              </a:rPr>
              <a:t>“ash-hadu an la ilaha illal lehu wa ash-hadu anna Muammadan ‘abduhu was rasuluah”</a:t>
            </a:r>
          </a:p>
          <a:p>
            <a:pPr algn="ctr" fontAlgn="base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GB" altLang="en-US" sz="3600">
                <a:solidFill>
                  <a:srgbClr val="EEC85E"/>
                </a:solidFill>
                <a:cs typeface="Arial" pitchFamily="34" charset="0"/>
              </a:rPr>
              <a:t>Translated this means:</a:t>
            </a:r>
          </a:p>
          <a:p>
            <a:pPr algn="ctr" fontAlgn="base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GB" altLang="en-US" sz="3600">
                <a:solidFill>
                  <a:srgbClr val="EEC85E"/>
                </a:solidFill>
                <a:cs typeface="Arial" pitchFamily="34" charset="0"/>
              </a:rPr>
              <a:t>I testify that there is no God but Allah and he is One and has no partner that Muhammad is His servant and messenger.</a:t>
            </a:r>
          </a:p>
        </p:txBody>
      </p:sp>
    </p:spTree>
    <p:extLst>
      <p:ext uri="{BB962C8B-B14F-4D97-AF65-F5344CB8AC3E}">
        <p14:creationId xmlns:p14="http://schemas.microsoft.com/office/powerpoint/2010/main" val="492518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z="6000" smtClean="0">
                <a:solidFill>
                  <a:schemeClr val="hlink"/>
                </a:solidFill>
              </a:rPr>
              <a:t>Wudu - Golden Rules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484313"/>
            <a:ext cx="8229600" cy="45307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GB" sz="3600" smtClean="0"/>
              <a:t>Every bit of skin on the face, forearms and feet need to have touched water for Wudu to have been performed properly.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sz="3600" smtClean="0"/>
              <a:t>Make sure all steps are performed in the right order.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sz="3600" smtClean="0"/>
              <a:t>Do not interrupt the Wudu. If you stop the wudu you will have to start the steps again.</a:t>
            </a:r>
          </a:p>
        </p:txBody>
      </p:sp>
    </p:spTree>
    <p:extLst>
      <p:ext uri="{BB962C8B-B14F-4D97-AF65-F5344CB8AC3E}">
        <p14:creationId xmlns:p14="http://schemas.microsoft.com/office/powerpoint/2010/main" val="416054386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Text Box 4"/>
          <p:cNvSpPr txBox="1">
            <a:spLocks noChangeArrowheads="1"/>
          </p:cNvSpPr>
          <p:nvPr/>
        </p:nvSpPr>
        <p:spPr bwMode="auto">
          <a:xfrm>
            <a:off x="468313" y="549275"/>
            <a:ext cx="8207375" cy="549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u"/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u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GB" altLang="en-US" sz="3600">
                <a:solidFill>
                  <a:srgbClr val="EAEAEA"/>
                </a:solidFill>
                <a:cs typeface="Arial" pitchFamily="34" charset="0"/>
              </a:rPr>
              <a:t>LO: to know about Wudu and what it means in practice.</a:t>
            </a:r>
          </a:p>
          <a:p>
            <a:pPr algn="ctr" fontAlgn="base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GB" altLang="en-US" sz="2000">
              <a:solidFill>
                <a:srgbClr val="EAEAEA"/>
              </a:solidFill>
              <a:cs typeface="Arial" pitchFamily="34" charset="0"/>
            </a:endParaRPr>
          </a:p>
          <a:p>
            <a:pPr algn="ctr" fontAlgn="base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GB" altLang="en-US" sz="3600">
                <a:solidFill>
                  <a:srgbClr val="EAEAEA"/>
                </a:solidFill>
                <a:cs typeface="Arial" pitchFamily="34" charset="0"/>
              </a:rPr>
              <a:t>Task:</a:t>
            </a:r>
          </a:p>
          <a:p>
            <a:pPr algn="ctr" fontAlgn="base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GB" altLang="en-US" sz="3600">
                <a:solidFill>
                  <a:srgbClr val="EAEAEA"/>
                </a:solidFill>
                <a:cs typeface="Arial" pitchFamily="34" charset="0"/>
              </a:rPr>
              <a:t>Design an information leaflet explaining and illustrating the practice of Wudu. Include an explanation of what Wudu is and the three golden rules.</a:t>
            </a:r>
            <a:endParaRPr lang="en-GB" altLang="en-US" sz="3600">
              <a:solidFill>
                <a:srgbClr val="EEC85E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79275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GB" altLang="en-US" sz="5000" smtClean="0"/>
              <a:t>Calculating percentages</a:t>
            </a:r>
          </a:p>
          <a:p>
            <a:pPr algn="ctr">
              <a:buFontTx/>
              <a:buNone/>
            </a:pPr>
            <a:endParaRPr lang="en-GB" altLang="en-US" sz="5000" smtClean="0"/>
          </a:p>
          <a:p>
            <a:pPr>
              <a:buFontTx/>
              <a:buNone/>
            </a:pPr>
            <a:r>
              <a:rPr lang="en-GB" altLang="en-US" smtClean="0"/>
              <a:t>   </a:t>
            </a:r>
          </a:p>
          <a:p>
            <a:pPr>
              <a:buFontTx/>
              <a:buNone/>
            </a:pPr>
            <a:endParaRPr lang="en-GB" altLang="en-US" smtClean="0"/>
          </a:p>
          <a:p>
            <a:pPr>
              <a:buFontTx/>
              <a:buNone/>
            </a:pPr>
            <a:endParaRPr lang="en-GB" altLang="en-US" smtClean="0"/>
          </a:p>
          <a:p>
            <a:pPr>
              <a:buFontTx/>
              <a:buNone/>
            </a:pPr>
            <a:r>
              <a:rPr lang="en-GB" altLang="en-US" smtClean="0"/>
              <a:t>   </a:t>
            </a:r>
          </a:p>
        </p:txBody>
      </p:sp>
      <p:sp>
        <p:nvSpPr>
          <p:cNvPr id="192515" name="AutoShape 3"/>
          <p:cNvSpPr>
            <a:spLocks noChangeArrowheads="1"/>
          </p:cNvSpPr>
          <p:nvPr/>
        </p:nvSpPr>
        <p:spPr bwMode="auto">
          <a:xfrm>
            <a:off x="0" y="2708275"/>
            <a:ext cx="9144000" cy="720725"/>
          </a:xfrm>
          <a:prstGeom prst="wedgeEllipseCallout">
            <a:avLst>
              <a:gd name="adj1" fmla="val -29634"/>
              <a:gd name="adj2" fmla="val 10969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0" tIns="45715" rIns="91430" bIns="45715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en-US" sz="2200">
                <a:solidFill>
                  <a:srgbClr val="000000"/>
                </a:solidFill>
              </a:rPr>
              <a:t>If you’ve cracked it have a go at this one</a:t>
            </a:r>
          </a:p>
        </p:txBody>
      </p:sp>
      <p:sp>
        <p:nvSpPr>
          <p:cNvPr id="192516" name="AutoShape 4"/>
          <p:cNvSpPr>
            <a:spLocks noChangeArrowheads="1"/>
          </p:cNvSpPr>
          <p:nvPr/>
        </p:nvSpPr>
        <p:spPr bwMode="auto">
          <a:xfrm>
            <a:off x="179388" y="836613"/>
            <a:ext cx="8964612" cy="936625"/>
          </a:xfrm>
          <a:prstGeom prst="wedgeEllipseCallout">
            <a:avLst>
              <a:gd name="adj1" fmla="val -30060"/>
              <a:gd name="adj2" fmla="val 9966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0" tIns="45715" rIns="91430" bIns="45715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en-US" sz="2200">
                <a:solidFill>
                  <a:srgbClr val="000000"/>
                </a:solidFill>
              </a:rPr>
              <a:t>Easiest</a:t>
            </a:r>
          </a:p>
        </p:txBody>
      </p:sp>
      <p:sp>
        <p:nvSpPr>
          <p:cNvPr id="192517" name="Text Box 5"/>
          <p:cNvSpPr txBox="1">
            <a:spLocks noChangeArrowheads="1"/>
          </p:cNvSpPr>
          <p:nvPr/>
        </p:nvSpPr>
        <p:spPr bwMode="auto">
          <a:xfrm>
            <a:off x="179388" y="2205038"/>
            <a:ext cx="424815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0" tIns="45715" rIns="91430" bIns="45715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GB" altLang="en-US" b="1">
                <a:solidFill>
                  <a:srgbClr val="000000"/>
                </a:solidFill>
              </a:rPr>
              <a:t>10% of £35.00</a:t>
            </a:r>
          </a:p>
        </p:txBody>
      </p:sp>
      <p:sp>
        <p:nvSpPr>
          <p:cNvPr id="192518" name="Text Box 6"/>
          <p:cNvSpPr txBox="1">
            <a:spLocks noChangeArrowheads="1"/>
          </p:cNvSpPr>
          <p:nvPr/>
        </p:nvSpPr>
        <p:spPr bwMode="auto">
          <a:xfrm>
            <a:off x="0" y="4005263"/>
            <a:ext cx="424815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0" tIns="45715" rIns="91430" bIns="45715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GB" altLang="en-US" b="1">
                <a:solidFill>
                  <a:srgbClr val="000000"/>
                </a:solidFill>
              </a:rPr>
              <a:t>20% of £59.40</a:t>
            </a:r>
          </a:p>
        </p:txBody>
      </p:sp>
      <p:sp>
        <p:nvSpPr>
          <p:cNvPr id="192519" name="AutoShape 7"/>
          <p:cNvSpPr>
            <a:spLocks noChangeArrowheads="1"/>
          </p:cNvSpPr>
          <p:nvPr/>
        </p:nvSpPr>
        <p:spPr bwMode="auto">
          <a:xfrm>
            <a:off x="0" y="4508500"/>
            <a:ext cx="9144000" cy="720725"/>
          </a:xfrm>
          <a:prstGeom prst="wedgeEllipseCallout">
            <a:avLst>
              <a:gd name="adj1" fmla="val -29912"/>
              <a:gd name="adj2" fmla="val 11013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0" tIns="45715" rIns="91430" bIns="45715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en-US" sz="2200">
                <a:solidFill>
                  <a:srgbClr val="000000"/>
                </a:solidFill>
              </a:rPr>
              <a:t>Real challenge!</a:t>
            </a:r>
          </a:p>
        </p:txBody>
      </p:sp>
      <p:sp>
        <p:nvSpPr>
          <p:cNvPr id="192520" name="Text Box 8"/>
          <p:cNvSpPr txBox="1">
            <a:spLocks noChangeArrowheads="1"/>
          </p:cNvSpPr>
          <p:nvPr/>
        </p:nvSpPr>
        <p:spPr bwMode="auto">
          <a:xfrm>
            <a:off x="179388" y="5805488"/>
            <a:ext cx="424815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0" tIns="45715" rIns="91430" bIns="45715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GB" altLang="en-US" b="1" dirty="0" smtClean="0">
                <a:solidFill>
                  <a:srgbClr val="000000"/>
                </a:solidFill>
              </a:rPr>
              <a:t>35% </a:t>
            </a:r>
            <a:r>
              <a:rPr lang="en-GB" altLang="en-US" b="1" dirty="0">
                <a:solidFill>
                  <a:srgbClr val="000000"/>
                </a:solidFill>
              </a:rPr>
              <a:t>of £153.80</a:t>
            </a:r>
          </a:p>
        </p:txBody>
      </p:sp>
      <p:sp>
        <p:nvSpPr>
          <p:cNvPr id="3811337" name="Text Box 9"/>
          <p:cNvSpPr txBox="1">
            <a:spLocks noChangeArrowheads="1"/>
          </p:cNvSpPr>
          <p:nvPr/>
        </p:nvSpPr>
        <p:spPr bwMode="auto">
          <a:xfrm>
            <a:off x="6948488" y="2060575"/>
            <a:ext cx="1655762" cy="54927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0" tIns="45715" rIns="91430" bIns="45715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GB" altLang="en-US" sz="3000">
                <a:solidFill>
                  <a:srgbClr val="FF3300"/>
                </a:solidFill>
              </a:rPr>
              <a:t>£3.50</a:t>
            </a:r>
          </a:p>
        </p:txBody>
      </p:sp>
      <p:sp>
        <p:nvSpPr>
          <p:cNvPr id="3811338" name="Text Box 10"/>
          <p:cNvSpPr txBox="1">
            <a:spLocks noChangeArrowheads="1"/>
          </p:cNvSpPr>
          <p:nvPr/>
        </p:nvSpPr>
        <p:spPr bwMode="auto">
          <a:xfrm>
            <a:off x="7019925" y="3789363"/>
            <a:ext cx="1655763" cy="54927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0" tIns="45715" rIns="91430" bIns="45715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GB" altLang="en-US" sz="3000">
                <a:solidFill>
                  <a:srgbClr val="FF3300"/>
                </a:solidFill>
              </a:rPr>
              <a:t>£11.88</a:t>
            </a:r>
          </a:p>
        </p:txBody>
      </p:sp>
      <p:sp>
        <p:nvSpPr>
          <p:cNvPr id="3811339" name="Text Box 11"/>
          <p:cNvSpPr txBox="1">
            <a:spLocks noChangeArrowheads="1"/>
          </p:cNvSpPr>
          <p:nvPr/>
        </p:nvSpPr>
        <p:spPr bwMode="auto">
          <a:xfrm>
            <a:off x="7092950" y="5805488"/>
            <a:ext cx="1655763" cy="54927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0" tIns="45715" rIns="91430" bIns="45715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GB" altLang="en-US" sz="3000" dirty="0">
                <a:solidFill>
                  <a:srgbClr val="FF3300"/>
                </a:solidFill>
              </a:rPr>
              <a:t>£</a:t>
            </a:r>
            <a:r>
              <a:rPr lang="en-GB" altLang="en-US" sz="3000" dirty="0" smtClean="0">
                <a:solidFill>
                  <a:srgbClr val="FF3300"/>
                </a:solidFill>
              </a:rPr>
              <a:t>53.83</a:t>
            </a:r>
            <a:endParaRPr lang="en-GB" altLang="en-US" sz="3000" dirty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2314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1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811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1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811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1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811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11337" grpId="0" animBg="1"/>
      <p:bldP spid="3811338" grpId="0" animBg="1"/>
      <p:bldP spid="381133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GB" altLang="en-US" sz="5000" smtClean="0"/>
              <a:t>Calculating percentages</a:t>
            </a:r>
          </a:p>
          <a:p>
            <a:pPr algn="ctr">
              <a:buFontTx/>
              <a:buNone/>
            </a:pPr>
            <a:endParaRPr lang="en-GB" altLang="en-US" sz="5000" smtClean="0"/>
          </a:p>
          <a:p>
            <a:pPr>
              <a:buFontTx/>
              <a:buNone/>
            </a:pPr>
            <a:r>
              <a:rPr lang="en-GB" altLang="en-US" smtClean="0"/>
              <a:t>   </a:t>
            </a:r>
          </a:p>
          <a:p>
            <a:pPr>
              <a:buFontTx/>
              <a:buNone/>
            </a:pPr>
            <a:endParaRPr lang="en-GB" altLang="en-US" smtClean="0"/>
          </a:p>
          <a:p>
            <a:pPr>
              <a:buFontTx/>
              <a:buNone/>
            </a:pPr>
            <a:endParaRPr lang="en-GB" altLang="en-US" smtClean="0"/>
          </a:p>
          <a:p>
            <a:pPr>
              <a:buFontTx/>
              <a:buNone/>
            </a:pPr>
            <a:r>
              <a:rPr lang="en-GB" altLang="en-US" smtClean="0"/>
              <a:t>   </a:t>
            </a:r>
          </a:p>
        </p:txBody>
      </p:sp>
      <p:sp>
        <p:nvSpPr>
          <p:cNvPr id="193539" name="AutoShape 3"/>
          <p:cNvSpPr>
            <a:spLocks noChangeArrowheads="1"/>
          </p:cNvSpPr>
          <p:nvPr/>
        </p:nvSpPr>
        <p:spPr bwMode="auto">
          <a:xfrm>
            <a:off x="0" y="2708275"/>
            <a:ext cx="9144000" cy="720725"/>
          </a:xfrm>
          <a:prstGeom prst="wedgeEllipseCallout">
            <a:avLst>
              <a:gd name="adj1" fmla="val -29634"/>
              <a:gd name="adj2" fmla="val 10969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0" tIns="45715" rIns="91430" bIns="45715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en-US" sz="2200">
                <a:solidFill>
                  <a:srgbClr val="000000"/>
                </a:solidFill>
              </a:rPr>
              <a:t>If you’ve cracked it have a go at this one</a:t>
            </a:r>
          </a:p>
        </p:txBody>
      </p:sp>
      <p:sp>
        <p:nvSpPr>
          <p:cNvPr id="193540" name="AutoShape 4"/>
          <p:cNvSpPr>
            <a:spLocks noChangeArrowheads="1"/>
          </p:cNvSpPr>
          <p:nvPr/>
        </p:nvSpPr>
        <p:spPr bwMode="auto">
          <a:xfrm>
            <a:off x="179388" y="836613"/>
            <a:ext cx="8964612" cy="936625"/>
          </a:xfrm>
          <a:prstGeom prst="wedgeEllipseCallout">
            <a:avLst>
              <a:gd name="adj1" fmla="val -30060"/>
              <a:gd name="adj2" fmla="val 9966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0" tIns="45715" rIns="91430" bIns="45715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en-US" sz="2200">
                <a:solidFill>
                  <a:srgbClr val="000000"/>
                </a:solidFill>
              </a:rPr>
              <a:t>If you are still a little unsure have a go at this one</a:t>
            </a:r>
          </a:p>
        </p:txBody>
      </p:sp>
      <p:sp>
        <p:nvSpPr>
          <p:cNvPr id="193541" name="Text Box 5"/>
          <p:cNvSpPr txBox="1">
            <a:spLocks noChangeArrowheads="1"/>
          </p:cNvSpPr>
          <p:nvPr/>
        </p:nvSpPr>
        <p:spPr bwMode="auto">
          <a:xfrm>
            <a:off x="179388" y="2205038"/>
            <a:ext cx="424815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0" tIns="45715" rIns="91430" bIns="45715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GB" altLang="en-US" b="1">
                <a:solidFill>
                  <a:srgbClr val="000000"/>
                </a:solidFill>
              </a:rPr>
              <a:t>10% of £88.00</a:t>
            </a:r>
          </a:p>
        </p:txBody>
      </p:sp>
      <p:sp>
        <p:nvSpPr>
          <p:cNvPr id="193542" name="Text Box 6"/>
          <p:cNvSpPr txBox="1">
            <a:spLocks noChangeArrowheads="1"/>
          </p:cNvSpPr>
          <p:nvPr/>
        </p:nvSpPr>
        <p:spPr bwMode="auto">
          <a:xfrm>
            <a:off x="0" y="4005263"/>
            <a:ext cx="424815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0" tIns="45715" rIns="91430" bIns="45715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GB" altLang="en-US" b="1">
                <a:solidFill>
                  <a:srgbClr val="000000"/>
                </a:solidFill>
              </a:rPr>
              <a:t>20% of £68.60</a:t>
            </a:r>
          </a:p>
        </p:txBody>
      </p:sp>
      <p:sp>
        <p:nvSpPr>
          <p:cNvPr id="193543" name="AutoShape 7"/>
          <p:cNvSpPr>
            <a:spLocks noChangeArrowheads="1"/>
          </p:cNvSpPr>
          <p:nvPr/>
        </p:nvSpPr>
        <p:spPr bwMode="auto">
          <a:xfrm>
            <a:off x="0" y="4508500"/>
            <a:ext cx="9144000" cy="720725"/>
          </a:xfrm>
          <a:prstGeom prst="wedgeEllipseCallout">
            <a:avLst>
              <a:gd name="adj1" fmla="val -29912"/>
              <a:gd name="adj2" fmla="val 11013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0" tIns="45715" rIns="91430" bIns="45715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en-US" sz="2200">
                <a:solidFill>
                  <a:srgbClr val="000000"/>
                </a:solidFill>
              </a:rPr>
              <a:t>Real challenge!</a:t>
            </a:r>
          </a:p>
        </p:txBody>
      </p:sp>
      <p:sp>
        <p:nvSpPr>
          <p:cNvPr id="193544" name="Text Box 8"/>
          <p:cNvSpPr txBox="1">
            <a:spLocks noChangeArrowheads="1"/>
          </p:cNvSpPr>
          <p:nvPr/>
        </p:nvSpPr>
        <p:spPr bwMode="auto">
          <a:xfrm>
            <a:off x="179388" y="5805488"/>
            <a:ext cx="424815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0" tIns="45715" rIns="91430" bIns="45715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GB" altLang="en-US" b="1" dirty="0" smtClean="0">
                <a:solidFill>
                  <a:srgbClr val="000000"/>
                </a:solidFill>
              </a:rPr>
              <a:t>45% </a:t>
            </a:r>
            <a:r>
              <a:rPr lang="en-GB" altLang="en-US" b="1" dirty="0">
                <a:solidFill>
                  <a:srgbClr val="000000"/>
                </a:solidFill>
              </a:rPr>
              <a:t>of £243.56</a:t>
            </a:r>
          </a:p>
        </p:txBody>
      </p:sp>
      <p:sp>
        <p:nvSpPr>
          <p:cNvPr id="3812361" name="Text Box 9"/>
          <p:cNvSpPr txBox="1">
            <a:spLocks noChangeArrowheads="1"/>
          </p:cNvSpPr>
          <p:nvPr/>
        </p:nvSpPr>
        <p:spPr bwMode="auto">
          <a:xfrm>
            <a:off x="6948488" y="2060575"/>
            <a:ext cx="1655762" cy="54927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0" tIns="45715" rIns="91430" bIns="45715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GB" altLang="en-US" sz="3000">
                <a:solidFill>
                  <a:srgbClr val="FF3300"/>
                </a:solidFill>
              </a:rPr>
              <a:t>£8.80</a:t>
            </a:r>
          </a:p>
        </p:txBody>
      </p:sp>
      <p:sp>
        <p:nvSpPr>
          <p:cNvPr id="3812362" name="Text Box 10"/>
          <p:cNvSpPr txBox="1">
            <a:spLocks noChangeArrowheads="1"/>
          </p:cNvSpPr>
          <p:nvPr/>
        </p:nvSpPr>
        <p:spPr bwMode="auto">
          <a:xfrm>
            <a:off x="7019925" y="3789363"/>
            <a:ext cx="1655763" cy="54927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0" tIns="45715" rIns="91430" bIns="45715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GB" altLang="en-US" sz="3000">
                <a:solidFill>
                  <a:srgbClr val="FF3300"/>
                </a:solidFill>
              </a:rPr>
              <a:t>£13.72</a:t>
            </a:r>
          </a:p>
        </p:txBody>
      </p:sp>
      <p:sp>
        <p:nvSpPr>
          <p:cNvPr id="3812363" name="Text Box 11"/>
          <p:cNvSpPr txBox="1">
            <a:spLocks noChangeArrowheads="1"/>
          </p:cNvSpPr>
          <p:nvPr/>
        </p:nvSpPr>
        <p:spPr bwMode="auto">
          <a:xfrm>
            <a:off x="7092950" y="5805488"/>
            <a:ext cx="1655763" cy="54927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0" tIns="45715" rIns="91430" bIns="45715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GB" altLang="en-US" sz="3000" dirty="0" smtClean="0">
                <a:solidFill>
                  <a:srgbClr val="FF3300"/>
                </a:solidFill>
              </a:rPr>
              <a:t>£109.60</a:t>
            </a:r>
            <a:endParaRPr lang="en-GB" altLang="en-US" sz="3000" dirty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407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2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812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2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812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2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812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12361" grpId="0" animBg="1"/>
      <p:bldP spid="3812362" grpId="0" animBg="1"/>
      <p:bldP spid="381236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GB" altLang="en-US" sz="5000" smtClean="0"/>
              <a:t>Calculating percentages</a:t>
            </a:r>
          </a:p>
          <a:p>
            <a:pPr algn="ctr">
              <a:buFontTx/>
              <a:buNone/>
            </a:pPr>
            <a:endParaRPr lang="en-GB" altLang="en-US" sz="5000" smtClean="0"/>
          </a:p>
          <a:p>
            <a:pPr>
              <a:buFontTx/>
              <a:buNone/>
            </a:pPr>
            <a:r>
              <a:rPr lang="en-GB" altLang="en-US" smtClean="0"/>
              <a:t>   </a:t>
            </a:r>
          </a:p>
          <a:p>
            <a:pPr>
              <a:buFontTx/>
              <a:buNone/>
            </a:pPr>
            <a:endParaRPr lang="en-GB" altLang="en-US" smtClean="0"/>
          </a:p>
          <a:p>
            <a:pPr>
              <a:buFontTx/>
              <a:buNone/>
            </a:pPr>
            <a:endParaRPr lang="en-GB" altLang="en-US" smtClean="0"/>
          </a:p>
          <a:p>
            <a:pPr>
              <a:buFontTx/>
              <a:buNone/>
            </a:pPr>
            <a:r>
              <a:rPr lang="en-GB" altLang="en-US" smtClean="0"/>
              <a:t>   </a:t>
            </a:r>
          </a:p>
        </p:txBody>
      </p:sp>
      <p:sp>
        <p:nvSpPr>
          <p:cNvPr id="194563" name="AutoShape 3"/>
          <p:cNvSpPr>
            <a:spLocks noChangeArrowheads="1"/>
          </p:cNvSpPr>
          <p:nvPr/>
        </p:nvSpPr>
        <p:spPr bwMode="auto">
          <a:xfrm>
            <a:off x="0" y="2708275"/>
            <a:ext cx="9144000" cy="720725"/>
          </a:xfrm>
          <a:prstGeom prst="wedgeEllipseCallout">
            <a:avLst>
              <a:gd name="adj1" fmla="val -29634"/>
              <a:gd name="adj2" fmla="val 10969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0" tIns="45715" rIns="91430" bIns="45715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en-US" sz="2200">
                <a:solidFill>
                  <a:srgbClr val="000000"/>
                </a:solidFill>
              </a:rPr>
              <a:t>If you’ve cracked it have a go at this one</a:t>
            </a:r>
          </a:p>
        </p:txBody>
      </p:sp>
      <p:sp>
        <p:nvSpPr>
          <p:cNvPr id="194564" name="AutoShape 4"/>
          <p:cNvSpPr>
            <a:spLocks noChangeArrowheads="1"/>
          </p:cNvSpPr>
          <p:nvPr/>
        </p:nvSpPr>
        <p:spPr bwMode="auto">
          <a:xfrm>
            <a:off x="179388" y="836613"/>
            <a:ext cx="8964612" cy="936625"/>
          </a:xfrm>
          <a:prstGeom prst="wedgeEllipseCallout">
            <a:avLst>
              <a:gd name="adj1" fmla="val -30060"/>
              <a:gd name="adj2" fmla="val 9966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0" tIns="45715" rIns="91430" bIns="45715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en-US" sz="2200">
                <a:solidFill>
                  <a:srgbClr val="000000"/>
                </a:solidFill>
              </a:rPr>
              <a:t>If you are still a little unsure have a go at this one</a:t>
            </a:r>
          </a:p>
        </p:txBody>
      </p:sp>
      <p:sp>
        <p:nvSpPr>
          <p:cNvPr id="194565" name="Text Box 5"/>
          <p:cNvSpPr txBox="1">
            <a:spLocks noChangeArrowheads="1"/>
          </p:cNvSpPr>
          <p:nvPr/>
        </p:nvSpPr>
        <p:spPr bwMode="auto">
          <a:xfrm>
            <a:off x="179388" y="2205038"/>
            <a:ext cx="424815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0" tIns="45715" rIns="91430" bIns="45715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GB" altLang="en-US" b="1">
                <a:solidFill>
                  <a:srgbClr val="000000"/>
                </a:solidFill>
              </a:rPr>
              <a:t>10% of £273.00</a:t>
            </a:r>
          </a:p>
        </p:txBody>
      </p:sp>
      <p:sp>
        <p:nvSpPr>
          <p:cNvPr id="194566" name="Text Box 6"/>
          <p:cNvSpPr txBox="1">
            <a:spLocks noChangeArrowheads="1"/>
          </p:cNvSpPr>
          <p:nvPr/>
        </p:nvSpPr>
        <p:spPr bwMode="auto">
          <a:xfrm>
            <a:off x="0" y="4005263"/>
            <a:ext cx="424815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0" tIns="45715" rIns="91430" bIns="45715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GB" altLang="en-US" b="1">
                <a:solidFill>
                  <a:srgbClr val="000000"/>
                </a:solidFill>
              </a:rPr>
              <a:t>20% of £128.50</a:t>
            </a:r>
          </a:p>
        </p:txBody>
      </p:sp>
      <p:sp>
        <p:nvSpPr>
          <p:cNvPr id="194567" name="AutoShape 7"/>
          <p:cNvSpPr>
            <a:spLocks noChangeArrowheads="1"/>
          </p:cNvSpPr>
          <p:nvPr/>
        </p:nvSpPr>
        <p:spPr bwMode="auto">
          <a:xfrm>
            <a:off x="0" y="4508500"/>
            <a:ext cx="9144000" cy="720725"/>
          </a:xfrm>
          <a:prstGeom prst="wedgeEllipseCallout">
            <a:avLst>
              <a:gd name="adj1" fmla="val -29912"/>
              <a:gd name="adj2" fmla="val 11013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0" tIns="45715" rIns="91430" bIns="45715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en-US" sz="2200">
                <a:solidFill>
                  <a:srgbClr val="000000"/>
                </a:solidFill>
              </a:rPr>
              <a:t>Real challenge!</a:t>
            </a:r>
          </a:p>
        </p:txBody>
      </p:sp>
      <p:sp>
        <p:nvSpPr>
          <p:cNvPr id="194568" name="Text Box 8"/>
          <p:cNvSpPr txBox="1">
            <a:spLocks noChangeArrowheads="1"/>
          </p:cNvSpPr>
          <p:nvPr/>
        </p:nvSpPr>
        <p:spPr bwMode="auto">
          <a:xfrm>
            <a:off x="179388" y="5805488"/>
            <a:ext cx="424815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0" tIns="45715" rIns="91430" bIns="45715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GB" altLang="en-US" b="1">
                <a:solidFill>
                  <a:srgbClr val="000000"/>
                </a:solidFill>
              </a:rPr>
              <a:t>35% of £468.00</a:t>
            </a:r>
          </a:p>
        </p:txBody>
      </p:sp>
      <p:sp>
        <p:nvSpPr>
          <p:cNvPr id="3813385" name="Text Box 9"/>
          <p:cNvSpPr txBox="1">
            <a:spLocks noChangeArrowheads="1"/>
          </p:cNvSpPr>
          <p:nvPr/>
        </p:nvSpPr>
        <p:spPr bwMode="auto">
          <a:xfrm>
            <a:off x="6948488" y="2060575"/>
            <a:ext cx="1655762" cy="54927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0" tIns="45715" rIns="91430" bIns="45715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GB" altLang="en-US" sz="3000">
                <a:solidFill>
                  <a:srgbClr val="FF3300"/>
                </a:solidFill>
              </a:rPr>
              <a:t>£27.30</a:t>
            </a:r>
          </a:p>
        </p:txBody>
      </p:sp>
      <p:sp>
        <p:nvSpPr>
          <p:cNvPr id="3813386" name="Text Box 10"/>
          <p:cNvSpPr txBox="1">
            <a:spLocks noChangeArrowheads="1"/>
          </p:cNvSpPr>
          <p:nvPr/>
        </p:nvSpPr>
        <p:spPr bwMode="auto">
          <a:xfrm>
            <a:off x="7019925" y="3789363"/>
            <a:ext cx="1655763" cy="54927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0" tIns="45715" rIns="91430" bIns="45715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GB" altLang="en-US" sz="3000">
                <a:solidFill>
                  <a:srgbClr val="FF3300"/>
                </a:solidFill>
              </a:rPr>
              <a:t>£25.70</a:t>
            </a:r>
          </a:p>
        </p:txBody>
      </p:sp>
      <p:sp>
        <p:nvSpPr>
          <p:cNvPr id="3813387" name="Text Box 11"/>
          <p:cNvSpPr txBox="1">
            <a:spLocks noChangeArrowheads="1"/>
          </p:cNvSpPr>
          <p:nvPr/>
        </p:nvSpPr>
        <p:spPr bwMode="auto">
          <a:xfrm>
            <a:off x="7092950" y="5805488"/>
            <a:ext cx="1655763" cy="54927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0" tIns="45715" rIns="91430" bIns="45715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GB" altLang="en-US" sz="3000">
                <a:solidFill>
                  <a:srgbClr val="FF3300"/>
                </a:solidFill>
              </a:rPr>
              <a:t>£163.80</a:t>
            </a:r>
          </a:p>
        </p:txBody>
      </p:sp>
    </p:spTree>
    <p:extLst>
      <p:ext uri="{BB962C8B-B14F-4D97-AF65-F5344CB8AC3E}">
        <p14:creationId xmlns:p14="http://schemas.microsoft.com/office/powerpoint/2010/main" val="3093356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3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813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3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813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3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813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13385" grpId="0" animBg="1"/>
      <p:bldP spid="3813386" grpId="0" animBg="1"/>
      <p:bldP spid="381338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GB" altLang="en-US" sz="5000" smtClean="0"/>
              <a:t>Calculating percentages</a:t>
            </a:r>
          </a:p>
          <a:p>
            <a:pPr algn="ctr">
              <a:buFontTx/>
              <a:buNone/>
            </a:pPr>
            <a:endParaRPr lang="en-GB" altLang="en-US" sz="5000" smtClean="0"/>
          </a:p>
          <a:p>
            <a:pPr>
              <a:buFontTx/>
              <a:buNone/>
            </a:pPr>
            <a:r>
              <a:rPr lang="en-GB" altLang="en-US" smtClean="0"/>
              <a:t>   </a:t>
            </a:r>
          </a:p>
          <a:p>
            <a:pPr>
              <a:buFontTx/>
              <a:buNone/>
            </a:pPr>
            <a:endParaRPr lang="en-GB" altLang="en-US" smtClean="0"/>
          </a:p>
          <a:p>
            <a:pPr>
              <a:buFontTx/>
              <a:buNone/>
            </a:pPr>
            <a:endParaRPr lang="en-GB" altLang="en-US" smtClean="0"/>
          </a:p>
          <a:p>
            <a:pPr>
              <a:buFontTx/>
              <a:buNone/>
            </a:pPr>
            <a:r>
              <a:rPr lang="en-GB" altLang="en-US" smtClean="0"/>
              <a:t>   </a:t>
            </a:r>
          </a:p>
        </p:txBody>
      </p:sp>
      <p:sp>
        <p:nvSpPr>
          <p:cNvPr id="195587" name="AutoShape 3"/>
          <p:cNvSpPr>
            <a:spLocks noChangeArrowheads="1"/>
          </p:cNvSpPr>
          <p:nvPr/>
        </p:nvSpPr>
        <p:spPr bwMode="auto">
          <a:xfrm>
            <a:off x="0" y="2708275"/>
            <a:ext cx="9144000" cy="720725"/>
          </a:xfrm>
          <a:prstGeom prst="wedgeEllipseCallout">
            <a:avLst>
              <a:gd name="adj1" fmla="val -29634"/>
              <a:gd name="adj2" fmla="val 10969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0" tIns="45715" rIns="91430" bIns="45715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en-US" sz="2200">
                <a:solidFill>
                  <a:srgbClr val="000000"/>
                </a:solidFill>
              </a:rPr>
              <a:t>If you’ve cracked it have a go at this one</a:t>
            </a:r>
          </a:p>
        </p:txBody>
      </p:sp>
      <p:sp>
        <p:nvSpPr>
          <p:cNvPr id="195588" name="AutoShape 4"/>
          <p:cNvSpPr>
            <a:spLocks noChangeArrowheads="1"/>
          </p:cNvSpPr>
          <p:nvPr/>
        </p:nvSpPr>
        <p:spPr bwMode="auto">
          <a:xfrm>
            <a:off x="179388" y="836613"/>
            <a:ext cx="8964612" cy="936625"/>
          </a:xfrm>
          <a:prstGeom prst="wedgeEllipseCallout">
            <a:avLst>
              <a:gd name="adj1" fmla="val -30060"/>
              <a:gd name="adj2" fmla="val 9966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0" tIns="45715" rIns="91430" bIns="45715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en-US" sz="2200">
                <a:solidFill>
                  <a:srgbClr val="000000"/>
                </a:solidFill>
              </a:rPr>
              <a:t>If you are still a little unsure have a go at this one</a:t>
            </a:r>
          </a:p>
        </p:txBody>
      </p:sp>
      <p:sp>
        <p:nvSpPr>
          <p:cNvPr id="195589" name="Text Box 5"/>
          <p:cNvSpPr txBox="1">
            <a:spLocks noChangeArrowheads="1"/>
          </p:cNvSpPr>
          <p:nvPr/>
        </p:nvSpPr>
        <p:spPr bwMode="auto">
          <a:xfrm>
            <a:off x="179388" y="2205038"/>
            <a:ext cx="424815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0" tIns="45715" rIns="91430" bIns="45715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GB" altLang="en-US" b="1">
                <a:solidFill>
                  <a:srgbClr val="000000"/>
                </a:solidFill>
              </a:rPr>
              <a:t>10% of £186.00</a:t>
            </a:r>
          </a:p>
        </p:txBody>
      </p:sp>
      <p:sp>
        <p:nvSpPr>
          <p:cNvPr id="195590" name="Text Box 6"/>
          <p:cNvSpPr txBox="1">
            <a:spLocks noChangeArrowheads="1"/>
          </p:cNvSpPr>
          <p:nvPr/>
        </p:nvSpPr>
        <p:spPr bwMode="auto">
          <a:xfrm>
            <a:off x="0" y="4005263"/>
            <a:ext cx="424815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0" tIns="45715" rIns="91430" bIns="45715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GB" altLang="en-US" b="1">
                <a:solidFill>
                  <a:srgbClr val="000000"/>
                </a:solidFill>
              </a:rPr>
              <a:t>20% of £566.00</a:t>
            </a:r>
          </a:p>
        </p:txBody>
      </p:sp>
      <p:sp>
        <p:nvSpPr>
          <p:cNvPr id="195591" name="AutoShape 7"/>
          <p:cNvSpPr>
            <a:spLocks noChangeArrowheads="1"/>
          </p:cNvSpPr>
          <p:nvPr/>
        </p:nvSpPr>
        <p:spPr bwMode="auto">
          <a:xfrm>
            <a:off x="0" y="4508500"/>
            <a:ext cx="9144000" cy="720725"/>
          </a:xfrm>
          <a:prstGeom prst="wedgeEllipseCallout">
            <a:avLst>
              <a:gd name="adj1" fmla="val -29912"/>
              <a:gd name="adj2" fmla="val 11013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0" tIns="45715" rIns="91430" bIns="45715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en-US" sz="2200">
                <a:solidFill>
                  <a:srgbClr val="000000"/>
                </a:solidFill>
              </a:rPr>
              <a:t>Real challenge!</a:t>
            </a:r>
          </a:p>
        </p:txBody>
      </p:sp>
      <p:sp>
        <p:nvSpPr>
          <p:cNvPr id="195592" name="Text Box 8"/>
          <p:cNvSpPr txBox="1">
            <a:spLocks noChangeArrowheads="1"/>
          </p:cNvSpPr>
          <p:nvPr/>
        </p:nvSpPr>
        <p:spPr bwMode="auto">
          <a:xfrm>
            <a:off x="179388" y="5805488"/>
            <a:ext cx="424815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0" tIns="45715" rIns="91430" bIns="45715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GB" altLang="en-US" b="1" dirty="0" smtClean="0">
                <a:solidFill>
                  <a:srgbClr val="000000"/>
                </a:solidFill>
              </a:rPr>
              <a:t>75% </a:t>
            </a:r>
            <a:r>
              <a:rPr lang="en-GB" altLang="en-US" b="1" dirty="0">
                <a:solidFill>
                  <a:srgbClr val="000000"/>
                </a:solidFill>
              </a:rPr>
              <a:t>of £653.80</a:t>
            </a:r>
          </a:p>
        </p:txBody>
      </p:sp>
      <p:sp>
        <p:nvSpPr>
          <p:cNvPr id="3814409" name="Text Box 9"/>
          <p:cNvSpPr txBox="1">
            <a:spLocks noChangeArrowheads="1"/>
          </p:cNvSpPr>
          <p:nvPr/>
        </p:nvSpPr>
        <p:spPr bwMode="auto">
          <a:xfrm>
            <a:off x="6948488" y="2060575"/>
            <a:ext cx="1655762" cy="54927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0" tIns="45715" rIns="91430" bIns="45715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GB" altLang="en-US" sz="3000">
                <a:solidFill>
                  <a:srgbClr val="FF3300"/>
                </a:solidFill>
              </a:rPr>
              <a:t>£18.60</a:t>
            </a:r>
          </a:p>
        </p:txBody>
      </p:sp>
      <p:sp>
        <p:nvSpPr>
          <p:cNvPr id="3814410" name="Text Box 10"/>
          <p:cNvSpPr txBox="1">
            <a:spLocks noChangeArrowheads="1"/>
          </p:cNvSpPr>
          <p:nvPr/>
        </p:nvSpPr>
        <p:spPr bwMode="auto">
          <a:xfrm>
            <a:off x="7019925" y="3789363"/>
            <a:ext cx="1655763" cy="54927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0" tIns="45715" rIns="91430" bIns="45715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GB" altLang="en-US" sz="3000">
                <a:solidFill>
                  <a:srgbClr val="FF3300"/>
                </a:solidFill>
              </a:rPr>
              <a:t>£113.20</a:t>
            </a:r>
          </a:p>
        </p:txBody>
      </p:sp>
      <p:sp>
        <p:nvSpPr>
          <p:cNvPr id="3814411" name="Text Box 11"/>
          <p:cNvSpPr txBox="1">
            <a:spLocks noChangeArrowheads="1"/>
          </p:cNvSpPr>
          <p:nvPr/>
        </p:nvSpPr>
        <p:spPr bwMode="auto">
          <a:xfrm>
            <a:off x="7092950" y="5805488"/>
            <a:ext cx="1655763" cy="54927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0" tIns="45715" rIns="91430" bIns="45715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GB" altLang="en-US" sz="3000" dirty="0">
                <a:solidFill>
                  <a:srgbClr val="FF3300"/>
                </a:solidFill>
              </a:rPr>
              <a:t>£</a:t>
            </a:r>
            <a:r>
              <a:rPr lang="en-GB" altLang="en-US" sz="3000" dirty="0" smtClean="0">
                <a:solidFill>
                  <a:srgbClr val="FF3300"/>
                </a:solidFill>
              </a:rPr>
              <a:t>490.35</a:t>
            </a:r>
            <a:endParaRPr lang="en-GB" altLang="en-US" sz="3000" dirty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3476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4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814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4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814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4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814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14409" grpId="0" animBg="1"/>
      <p:bldP spid="3814410" grpId="0" animBg="1"/>
      <p:bldP spid="38144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GB" altLang="en-US" sz="5000" smtClean="0"/>
              <a:t>Calculating percentages</a:t>
            </a:r>
          </a:p>
          <a:p>
            <a:pPr algn="ctr">
              <a:buFontTx/>
              <a:buNone/>
            </a:pPr>
            <a:endParaRPr lang="en-GB" altLang="en-US" sz="5000" smtClean="0"/>
          </a:p>
          <a:p>
            <a:pPr>
              <a:buFontTx/>
              <a:buNone/>
            </a:pPr>
            <a:r>
              <a:rPr lang="en-GB" altLang="en-US" smtClean="0"/>
              <a:t>   </a:t>
            </a:r>
          </a:p>
          <a:p>
            <a:pPr>
              <a:buFontTx/>
              <a:buNone/>
            </a:pPr>
            <a:endParaRPr lang="en-GB" altLang="en-US" smtClean="0"/>
          </a:p>
          <a:p>
            <a:pPr>
              <a:buFontTx/>
              <a:buNone/>
            </a:pPr>
            <a:endParaRPr lang="en-GB" altLang="en-US" smtClean="0"/>
          </a:p>
          <a:p>
            <a:pPr>
              <a:buFontTx/>
              <a:buNone/>
            </a:pPr>
            <a:r>
              <a:rPr lang="en-GB" altLang="en-US" smtClean="0"/>
              <a:t>   </a:t>
            </a:r>
          </a:p>
        </p:txBody>
      </p:sp>
      <p:sp>
        <p:nvSpPr>
          <p:cNvPr id="196611" name="AutoShape 3"/>
          <p:cNvSpPr>
            <a:spLocks noChangeArrowheads="1"/>
          </p:cNvSpPr>
          <p:nvPr/>
        </p:nvSpPr>
        <p:spPr bwMode="auto">
          <a:xfrm>
            <a:off x="0" y="2708275"/>
            <a:ext cx="9144000" cy="720725"/>
          </a:xfrm>
          <a:prstGeom prst="wedgeEllipseCallout">
            <a:avLst>
              <a:gd name="adj1" fmla="val -29634"/>
              <a:gd name="adj2" fmla="val 10969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0" tIns="45715" rIns="91430" bIns="45715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en-US" sz="2200">
                <a:solidFill>
                  <a:srgbClr val="000000"/>
                </a:solidFill>
              </a:rPr>
              <a:t>If you’ve cracked it have a go at this one</a:t>
            </a:r>
          </a:p>
        </p:txBody>
      </p:sp>
      <p:sp>
        <p:nvSpPr>
          <p:cNvPr id="196612" name="AutoShape 4"/>
          <p:cNvSpPr>
            <a:spLocks noChangeArrowheads="1"/>
          </p:cNvSpPr>
          <p:nvPr/>
        </p:nvSpPr>
        <p:spPr bwMode="auto">
          <a:xfrm>
            <a:off x="179388" y="836613"/>
            <a:ext cx="8964612" cy="936625"/>
          </a:xfrm>
          <a:prstGeom prst="wedgeEllipseCallout">
            <a:avLst>
              <a:gd name="adj1" fmla="val -30060"/>
              <a:gd name="adj2" fmla="val 9966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0" tIns="45715" rIns="91430" bIns="45715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en-US" sz="2200">
                <a:solidFill>
                  <a:srgbClr val="000000"/>
                </a:solidFill>
              </a:rPr>
              <a:t>If you are still a little unsure have a go at this one</a:t>
            </a:r>
          </a:p>
        </p:txBody>
      </p:sp>
      <p:sp>
        <p:nvSpPr>
          <p:cNvPr id="196613" name="Text Box 5"/>
          <p:cNvSpPr txBox="1">
            <a:spLocks noChangeArrowheads="1"/>
          </p:cNvSpPr>
          <p:nvPr/>
        </p:nvSpPr>
        <p:spPr bwMode="auto">
          <a:xfrm>
            <a:off x="179388" y="2205038"/>
            <a:ext cx="424815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0" tIns="45715" rIns="91430" bIns="45715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GB" altLang="en-US" b="1">
                <a:solidFill>
                  <a:srgbClr val="000000"/>
                </a:solidFill>
              </a:rPr>
              <a:t>10% of £211.00</a:t>
            </a:r>
          </a:p>
        </p:txBody>
      </p:sp>
      <p:sp>
        <p:nvSpPr>
          <p:cNvPr id="196614" name="Text Box 6"/>
          <p:cNvSpPr txBox="1">
            <a:spLocks noChangeArrowheads="1"/>
          </p:cNvSpPr>
          <p:nvPr/>
        </p:nvSpPr>
        <p:spPr bwMode="auto">
          <a:xfrm>
            <a:off x="0" y="4005263"/>
            <a:ext cx="424815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0" tIns="45715" rIns="91430" bIns="45715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GB" altLang="en-US" b="1">
                <a:solidFill>
                  <a:srgbClr val="000000"/>
                </a:solidFill>
              </a:rPr>
              <a:t>20% of £129.62</a:t>
            </a:r>
          </a:p>
        </p:txBody>
      </p:sp>
      <p:sp>
        <p:nvSpPr>
          <p:cNvPr id="196615" name="AutoShape 7"/>
          <p:cNvSpPr>
            <a:spLocks noChangeArrowheads="1"/>
          </p:cNvSpPr>
          <p:nvPr/>
        </p:nvSpPr>
        <p:spPr bwMode="auto">
          <a:xfrm>
            <a:off x="0" y="4508500"/>
            <a:ext cx="9144000" cy="720725"/>
          </a:xfrm>
          <a:prstGeom prst="wedgeEllipseCallout">
            <a:avLst>
              <a:gd name="adj1" fmla="val -29912"/>
              <a:gd name="adj2" fmla="val 11013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0" tIns="45715" rIns="91430" bIns="45715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en-US" sz="2200">
                <a:solidFill>
                  <a:srgbClr val="000000"/>
                </a:solidFill>
              </a:rPr>
              <a:t>Real challenge!</a:t>
            </a:r>
          </a:p>
        </p:txBody>
      </p:sp>
      <p:sp>
        <p:nvSpPr>
          <p:cNvPr id="196616" name="Text Box 8"/>
          <p:cNvSpPr txBox="1">
            <a:spLocks noChangeArrowheads="1"/>
          </p:cNvSpPr>
          <p:nvPr/>
        </p:nvSpPr>
        <p:spPr bwMode="auto">
          <a:xfrm>
            <a:off x="179388" y="5805488"/>
            <a:ext cx="424815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0" tIns="45715" rIns="91430" bIns="45715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GB" altLang="en-US" b="1" dirty="0" smtClean="0">
                <a:solidFill>
                  <a:srgbClr val="000000"/>
                </a:solidFill>
              </a:rPr>
              <a:t>65% </a:t>
            </a:r>
            <a:r>
              <a:rPr lang="en-GB" altLang="en-US" b="1" dirty="0">
                <a:solidFill>
                  <a:srgbClr val="000000"/>
                </a:solidFill>
              </a:rPr>
              <a:t>of £145.40</a:t>
            </a:r>
          </a:p>
        </p:txBody>
      </p:sp>
      <p:sp>
        <p:nvSpPr>
          <p:cNvPr id="3815433" name="Text Box 9"/>
          <p:cNvSpPr txBox="1">
            <a:spLocks noChangeArrowheads="1"/>
          </p:cNvSpPr>
          <p:nvPr/>
        </p:nvSpPr>
        <p:spPr bwMode="auto">
          <a:xfrm>
            <a:off x="6948488" y="2060575"/>
            <a:ext cx="1655762" cy="54927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0" tIns="45715" rIns="91430" bIns="45715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GB" altLang="en-US" sz="3000">
                <a:solidFill>
                  <a:srgbClr val="FF3300"/>
                </a:solidFill>
              </a:rPr>
              <a:t>£21.10</a:t>
            </a:r>
          </a:p>
        </p:txBody>
      </p:sp>
      <p:sp>
        <p:nvSpPr>
          <p:cNvPr id="3815434" name="Text Box 10"/>
          <p:cNvSpPr txBox="1">
            <a:spLocks noChangeArrowheads="1"/>
          </p:cNvSpPr>
          <p:nvPr/>
        </p:nvSpPr>
        <p:spPr bwMode="auto">
          <a:xfrm>
            <a:off x="7019925" y="3789363"/>
            <a:ext cx="1655763" cy="54927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0" tIns="45715" rIns="91430" bIns="45715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GB" altLang="en-US" sz="3000">
                <a:solidFill>
                  <a:srgbClr val="FF3300"/>
                </a:solidFill>
              </a:rPr>
              <a:t>£25.92</a:t>
            </a:r>
          </a:p>
        </p:txBody>
      </p:sp>
      <p:sp>
        <p:nvSpPr>
          <p:cNvPr id="3815435" name="Text Box 11"/>
          <p:cNvSpPr txBox="1">
            <a:spLocks noChangeArrowheads="1"/>
          </p:cNvSpPr>
          <p:nvPr/>
        </p:nvSpPr>
        <p:spPr bwMode="auto">
          <a:xfrm>
            <a:off x="7092950" y="5805488"/>
            <a:ext cx="1655763" cy="54927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0" tIns="45715" rIns="91430" bIns="45715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GB" altLang="en-US" sz="3000" dirty="0" smtClean="0">
                <a:solidFill>
                  <a:srgbClr val="FF3300"/>
                </a:solidFill>
              </a:rPr>
              <a:t>£94.51</a:t>
            </a:r>
            <a:endParaRPr lang="en-GB" altLang="en-US" sz="3000" dirty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3040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5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815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5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815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5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815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15433" grpId="0" animBg="1"/>
      <p:bldP spid="3815434" grpId="0" animBg="1"/>
      <p:bldP spid="3815435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Wudu powerpoint">
  <a:themeElements>
    <a:clrScheme name="Wudu powerpoint 5">
      <a:dk1>
        <a:srgbClr val="009999"/>
      </a:dk1>
      <a:lt1>
        <a:srgbClr val="EAEAEA"/>
      </a:lt1>
      <a:dk2>
        <a:srgbClr val="006666"/>
      </a:dk2>
      <a:lt2>
        <a:srgbClr val="FFFFCC"/>
      </a:lt2>
      <a:accent1>
        <a:srgbClr val="339966"/>
      </a:accent1>
      <a:accent2>
        <a:srgbClr val="5E855B"/>
      </a:accent2>
      <a:accent3>
        <a:srgbClr val="AAB8B8"/>
      </a:accent3>
      <a:accent4>
        <a:srgbClr val="C8C8C8"/>
      </a:accent4>
      <a:accent5>
        <a:srgbClr val="ADCAB8"/>
      </a:accent5>
      <a:accent6>
        <a:srgbClr val="547852"/>
      </a:accent6>
      <a:hlink>
        <a:srgbClr val="EEC85E"/>
      </a:hlink>
      <a:folHlink>
        <a:srgbClr val="AA8456"/>
      </a:folHlink>
    </a:clrScheme>
    <a:fontScheme name="Wudu powerpoint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udu powerpoint 1">
        <a:dk1>
          <a:srgbClr val="5B5B49"/>
        </a:dk1>
        <a:lt1>
          <a:srgbClr val="DDDDDD"/>
        </a:lt1>
        <a:dk2>
          <a:srgbClr val="2B2A00"/>
        </a:dk2>
        <a:lt2>
          <a:srgbClr val="E0DFBE"/>
        </a:lt2>
        <a:accent1>
          <a:srgbClr val="878543"/>
        </a:accent1>
        <a:accent2>
          <a:srgbClr val="716E00"/>
        </a:accent2>
        <a:accent3>
          <a:srgbClr val="ACACAA"/>
        </a:accent3>
        <a:accent4>
          <a:srgbClr val="BDBDBD"/>
        </a:accent4>
        <a:accent5>
          <a:srgbClr val="C3C2B0"/>
        </a:accent5>
        <a:accent6>
          <a:srgbClr val="666300"/>
        </a:accent6>
        <a:hlink>
          <a:srgbClr val="CC9900"/>
        </a:hlink>
        <a:folHlink>
          <a:srgbClr val="9966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udu powerpoint 2">
        <a:dk1>
          <a:srgbClr val="746354"/>
        </a:dk1>
        <a:lt1>
          <a:srgbClr val="FFFFFF"/>
        </a:lt1>
        <a:dk2>
          <a:srgbClr val="523E26"/>
        </a:dk2>
        <a:lt2>
          <a:srgbClr val="E1DFAF"/>
        </a:lt2>
        <a:accent1>
          <a:srgbClr val="CC9900"/>
        </a:accent1>
        <a:accent2>
          <a:srgbClr val="669900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5C8A00"/>
        </a:accent6>
        <a:hlink>
          <a:srgbClr val="CCCC00"/>
        </a:hlink>
        <a:folHlink>
          <a:srgbClr val="AC793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udu powerpoint 3">
        <a:dk1>
          <a:srgbClr val="667B5B"/>
        </a:dk1>
        <a:lt1>
          <a:srgbClr val="E6E6DA"/>
        </a:lt1>
        <a:dk2>
          <a:srgbClr val="295200"/>
        </a:dk2>
        <a:lt2>
          <a:srgbClr val="F3F2D9"/>
        </a:lt2>
        <a:accent1>
          <a:srgbClr val="808000"/>
        </a:accent1>
        <a:accent2>
          <a:srgbClr val="838D75"/>
        </a:accent2>
        <a:accent3>
          <a:srgbClr val="ACB3AA"/>
        </a:accent3>
        <a:accent4>
          <a:srgbClr val="C4C4BA"/>
        </a:accent4>
        <a:accent5>
          <a:srgbClr val="C0C0AA"/>
        </a:accent5>
        <a:accent6>
          <a:srgbClr val="767F69"/>
        </a:accent6>
        <a:hlink>
          <a:srgbClr val="33CC33"/>
        </a:hlink>
        <a:folHlink>
          <a:srgbClr val="33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udu powerpoint 4">
        <a:dk1>
          <a:srgbClr val="86615A"/>
        </a:dk1>
        <a:lt1>
          <a:srgbClr val="FFFFFF"/>
        </a:lt1>
        <a:dk2>
          <a:srgbClr val="633427"/>
        </a:dk2>
        <a:lt2>
          <a:srgbClr val="E9DDCD"/>
        </a:lt2>
        <a:accent1>
          <a:srgbClr val="A34545"/>
        </a:accent1>
        <a:accent2>
          <a:srgbClr val="C86400"/>
        </a:accent2>
        <a:accent3>
          <a:srgbClr val="B7AEAC"/>
        </a:accent3>
        <a:accent4>
          <a:srgbClr val="DADADA"/>
        </a:accent4>
        <a:accent5>
          <a:srgbClr val="CEB0B0"/>
        </a:accent5>
        <a:accent6>
          <a:srgbClr val="B55A00"/>
        </a:accent6>
        <a:hlink>
          <a:srgbClr val="ECAE00"/>
        </a:hlink>
        <a:folHlink>
          <a:srgbClr val="BAA8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udu powerpoint 5">
        <a:dk1>
          <a:srgbClr val="009999"/>
        </a:dk1>
        <a:lt1>
          <a:srgbClr val="EAEAEA"/>
        </a:lt1>
        <a:dk2>
          <a:srgbClr val="006666"/>
        </a:dk2>
        <a:lt2>
          <a:srgbClr val="FFFFCC"/>
        </a:lt2>
        <a:accent1>
          <a:srgbClr val="339966"/>
        </a:accent1>
        <a:accent2>
          <a:srgbClr val="5E855B"/>
        </a:accent2>
        <a:accent3>
          <a:srgbClr val="AAB8B8"/>
        </a:accent3>
        <a:accent4>
          <a:srgbClr val="C8C8C8"/>
        </a:accent4>
        <a:accent5>
          <a:srgbClr val="ADCAB8"/>
        </a:accent5>
        <a:accent6>
          <a:srgbClr val="547852"/>
        </a:accent6>
        <a:hlink>
          <a:srgbClr val="EEC85E"/>
        </a:hlink>
        <a:folHlink>
          <a:srgbClr val="AA845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udu powerpoint 6">
        <a:dk1>
          <a:srgbClr val="B8A47C"/>
        </a:dk1>
        <a:lt1>
          <a:srgbClr val="FFFFFF"/>
        </a:lt1>
        <a:dk2>
          <a:srgbClr val="A68A58"/>
        </a:dk2>
        <a:lt2>
          <a:srgbClr val="DAD79C"/>
        </a:lt2>
        <a:accent1>
          <a:srgbClr val="816B35"/>
        </a:accent1>
        <a:accent2>
          <a:srgbClr val="FFCC00"/>
        </a:accent2>
        <a:accent3>
          <a:srgbClr val="D0C4B4"/>
        </a:accent3>
        <a:accent4>
          <a:srgbClr val="DADADA"/>
        </a:accent4>
        <a:accent5>
          <a:srgbClr val="C1BAAE"/>
        </a:accent5>
        <a:accent6>
          <a:srgbClr val="E7B900"/>
        </a:accent6>
        <a:hlink>
          <a:srgbClr val="0066CC"/>
        </a:hlink>
        <a:folHlink>
          <a:srgbClr val="00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udu powerpoint 7">
        <a:dk1>
          <a:srgbClr val="336699"/>
        </a:dk1>
        <a:lt1>
          <a:srgbClr val="F8F8F8"/>
        </a:lt1>
        <a:dk2>
          <a:srgbClr val="003366"/>
        </a:dk2>
        <a:lt2>
          <a:srgbClr val="D1DDD4"/>
        </a:lt2>
        <a:accent1>
          <a:srgbClr val="3399FF"/>
        </a:accent1>
        <a:accent2>
          <a:srgbClr val="006699"/>
        </a:accent2>
        <a:accent3>
          <a:srgbClr val="AAADB8"/>
        </a:accent3>
        <a:accent4>
          <a:srgbClr val="D4D4D4"/>
        </a:accent4>
        <a:accent5>
          <a:srgbClr val="ADCAFF"/>
        </a:accent5>
        <a:accent6>
          <a:srgbClr val="005C8A"/>
        </a:accent6>
        <a:hlink>
          <a:srgbClr val="86C0CE"/>
        </a:hlink>
        <a:folHlink>
          <a:srgbClr val="0080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01181186">
  <a:themeElements>
    <a:clrScheme name="01181186 1">
      <a:dk1>
        <a:srgbClr val="6C0093"/>
      </a:dk1>
      <a:lt1>
        <a:srgbClr val="FFFFFF"/>
      </a:lt1>
      <a:dk2>
        <a:srgbClr val="0006B0"/>
      </a:dk2>
      <a:lt2>
        <a:srgbClr val="00B7A5"/>
      </a:lt2>
      <a:accent1>
        <a:srgbClr val="B50069"/>
      </a:accent1>
      <a:accent2>
        <a:srgbClr val="0100B4"/>
      </a:accent2>
      <a:accent3>
        <a:srgbClr val="AAAAD4"/>
      </a:accent3>
      <a:accent4>
        <a:srgbClr val="DADADA"/>
      </a:accent4>
      <a:accent5>
        <a:srgbClr val="D7AAB9"/>
      </a:accent5>
      <a:accent6>
        <a:srgbClr val="0100A3"/>
      </a:accent6>
      <a:hlink>
        <a:srgbClr val="F297CD"/>
      </a:hlink>
      <a:folHlink>
        <a:srgbClr val="751FE6"/>
      </a:folHlink>
    </a:clrScheme>
    <a:fontScheme name="01181186">
      <a:majorFont>
        <a:latin typeface="Times New Roman"/>
        <a:ea typeface=""/>
        <a:cs typeface="Arial"/>
      </a:majorFont>
      <a:minorFont>
        <a:latin typeface="Times New Roman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01181186 1">
        <a:dk1>
          <a:srgbClr val="6C0093"/>
        </a:dk1>
        <a:lt1>
          <a:srgbClr val="FFFFFF"/>
        </a:lt1>
        <a:dk2>
          <a:srgbClr val="0006B0"/>
        </a:dk2>
        <a:lt2>
          <a:srgbClr val="00B7A5"/>
        </a:lt2>
        <a:accent1>
          <a:srgbClr val="B50069"/>
        </a:accent1>
        <a:accent2>
          <a:srgbClr val="0100B4"/>
        </a:accent2>
        <a:accent3>
          <a:srgbClr val="AAAAD4"/>
        </a:accent3>
        <a:accent4>
          <a:srgbClr val="DADADA"/>
        </a:accent4>
        <a:accent5>
          <a:srgbClr val="D7AAB9"/>
        </a:accent5>
        <a:accent6>
          <a:srgbClr val="0100A3"/>
        </a:accent6>
        <a:hlink>
          <a:srgbClr val="F297CD"/>
        </a:hlink>
        <a:folHlink>
          <a:srgbClr val="751FE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181186 2">
        <a:dk1>
          <a:srgbClr val="081D58"/>
        </a:dk1>
        <a:lt1>
          <a:srgbClr val="FFFFFF"/>
        </a:lt1>
        <a:dk2>
          <a:srgbClr val="CF0E30"/>
        </a:dk2>
        <a:lt2>
          <a:srgbClr val="CECECE"/>
        </a:lt2>
        <a:accent1>
          <a:srgbClr val="79A0FE"/>
        </a:accent1>
        <a:accent2>
          <a:srgbClr val="8CF4EA"/>
        </a:accent2>
        <a:accent3>
          <a:srgbClr val="FFFFFF"/>
        </a:accent3>
        <a:accent4>
          <a:srgbClr val="06174A"/>
        </a:accent4>
        <a:accent5>
          <a:srgbClr val="BECDFE"/>
        </a:accent5>
        <a:accent6>
          <a:srgbClr val="7EDDD4"/>
        </a:accent6>
        <a:hlink>
          <a:srgbClr val="F39FD1"/>
        </a:hlink>
        <a:folHlink>
          <a:srgbClr val="FCFE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181186 3">
        <a:dk1>
          <a:srgbClr val="474747"/>
        </a:dk1>
        <a:lt1>
          <a:srgbClr val="FFFFFF"/>
        </a:lt1>
        <a:dk2>
          <a:srgbClr val="000000"/>
        </a:dk2>
        <a:lt2>
          <a:srgbClr val="CECECE"/>
        </a:lt2>
        <a:accent1>
          <a:srgbClr val="919191"/>
        </a:accent1>
        <a:accent2>
          <a:srgbClr val="ABABAB"/>
        </a:accent2>
        <a:accent3>
          <a:srgbClr val="FFFFFF"/>
        </a:accent3>
        <a:accent4>
          <a:srgbClr val="3B3B3B"/>
        </a:accent4>
        <a:accent5>
          <a:srgbClr val="C7C7C7"/>
        </a:accent5>
        <a:accent6>
          <a:srgbClr val="9B9B9B"/>
        </a:accent6>
        <a:hlink>
          <a:srgbClr val="676767"/>
        </a:hlink>
        <a:folHlink>
          <a:srgbClr val="DADAD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1289</Words>
  <Application>Microsoft Office PowerPoint</Application>
  <PresentationFormat>On-screen Show (4:3)</PresentationFormat>
  <Paragraphs>379</Paragraphs>
  <Slides>42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6</vt:i4>
      </vt:variant>
      <vt:variant>
        <vt:lpstr>Slide Titles</vt:lpstr>
      </vt:variant>
      <vt:variant>
        <vt:i4>42</vt:i4>
      </vt:variant>
    </vt:vector>
  </HeadingPairs>
  <TitlesOfParts>
    <vt:vector size="48" baseType="lpstr">
      <vt:lpstr>Default Design</vt:lpstr>
      <vt:lpstr>13_Default Design</vt:lpstr>
      <vt:lpstr>21_Default Design</vt:lpstr>
      <vt:lpstr>3_Office Theme</vt:lpstr>
      <vt:lpstr>Wudu powerpoint</vt:lpstr>
      <vt:lpstr>01181186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Pronouns</vt:lpstr>
      <vt:lpstr>PowerPoint Presentation</vt:lpstr>
      <vt:lpstr>Pronoun – Quiz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Wudu</vt:lpstr>
      <vt:lpstr>PowerPoint Presentation</vt:lpstr>
      <vt:lpstr>Wudu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Wudu - Golden Rules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4</cp:revision>
  <dcterms:created xsi:type="dcterms:W3CDTF">2021-03-19T08:46:59Z</dcterms:created>
  <dcterms:modified xsi:type="dcterms:W3CDTF">2021-03-19T09:28:01Z</dcterms:modified>
</cp:coreProperties>
</file>