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EA6A3-A813-450F-9368-ACFE8D046926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5A268-7253-4621-97B6-6EEE52D7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2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D75BC10-CE7D-4EC1-81CC-6D8935152340}" type="slidenum">
              <a:rPr lang="en-GB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34147" name="Rectangle 7"/>
          <p:cNvSpPr txBox="1">
            <a:spLocks noGrp="1" noChangeArrowheads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92CE48C-B1A4-4A03-8C12-1142E1258E5B}" type="slidenum">
              <a:rPr lang="en-GB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3414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4150" name="Slide Number Placeholder 3"/>
          <p:cNvSpPr txBox="1">
            <a:spLocks noGrp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5751853-41CA-4F4F-812E-A234F3647F70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1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E34E-4E44-4D5D-A1A5-DFD68DA1487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1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CC32-EC4C-4EAA-916E-4FC3606FAB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1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DA7-2BDD-4F01-8B1C-79959582ED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34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25372-F461-4AC8-B006-50D4FEB8C4F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00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80D6-34D8-404C-90F7-D7E3C932519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94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75375-5BB9-4A96-ACAD-528AA11A2C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83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0FBFF-C2FF-4B03-B51E-5E4B78D06F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79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A621-8D0D-4315-8D3D-8270775098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8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757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7EAD-296E-47CA-BDF1-FBCA61FF9A9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87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3BFC-A12E-45DA-80FF-DF215888B86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24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46B6-4082-4581-A568-F3BAF0CE54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6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A2D3-9655-4D0A-82B8-1CE96455B5E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1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C17C-9A69-4316-A01F-633B121B0D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10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3B910-E692-4C5A-8D14-BD63D6A7A36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9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5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24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7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62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2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3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8B18-0AB5-44A6-8DD5-B5174815F734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A4F9-14C2-484B-9DAC-10D62614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6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A87C1-49A9-4C3E-A8EA-DD88FCCE1943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C886C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z="1000" b="1" smtClean="0">
              <a:latin typeface="Arial Narrow" pitchFamily="34" charset="0"/>
            </a:endParaRPr>
          </a:p>
          <a:p>
            <a:pPr algn="ctr" eaLnBrk="1" hangingPunct="1">
              <a:buFontTx/>
              <a:buNone/>
            </a:pPr>
            <a:endParaRPr lang="en-GB" altLang="en-US" sz="4000" b="1" smtClean="0">
              <a:latin typeface="Castellar" pitchFamily="18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6000" b="1" smtClean="0">
                <a:latin typeface="Castellar" pitchFamily="18" charset="0"/>
              </a:rPr>
              <a:t>Design and</a:t>
            </a:r>
          </a:p>
          <a:p>
            <a:pPr algn="ctr" eaLnBrk="1" hangingPunct="1">
              <a:buFontTx/>
              <a:buNone/>
            </a:pPr>
            <a:r>
              <a:rPr lang="en-GB" altLang="en-US" sz="6000" b="1" smtClean="0">
                <a:latin typeface="Castellar" pitchFamily="18" charset="0"/>
              </a:rPr>
              <a:t> Technology</a:t>
            </a:r>
          </a:p>
          <a:p>
            <a:pPr algn="ctr" eaLnBrk="1" hangingPunct="1">
              <a:buFontTx/>
              <a:buNone/>
            </a:pPr>
            <a:endParaRPr lang="en-GB" altLang="en-US" sz="6000" b="1" smtClean="0">
              <a:latin typeface="Castellar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sz="1000" b="1" smtClean="0">
              <a:latin typeface="Castellar" pitchFamily="18" charset="0"/>
            </a:endParaRPr>
          </a:p>
        </p:txBody>
      </p:sp>
      <p:pic>
        <p:nvPicPr>
          <p:cNvPr id="97283" name="Picture 3" descr="carpenter_lathe_carving_h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644900"/>
            <a:ext cx="33337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Print off the templates for Egyptian Clothing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Colour the different garments of clothing (lots of ideas on Google images)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Cut out a body shape in cardboard (think about arm positions – do you want them to hold the fan or spear?)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Cut out the garments of clothing </a:t>
            </a:r>
            <a:r>
              <a:rPr lang="en-GB" smtClean="0">
                <a:solidFill>
                  <a:schemeClr val="tx1"/>
                </a:solidFill>
              </a:rPr>
              <a:t>and </a:t>
            </a:r>
            <a:r>
              <a:rPr lang="en-GB" smtClean="0">
                <a:solidFill>
                  <a:schemeClr val="tx1"/>
                </a:solidFill>
              </a:rPr>
              <a:t>accessories, </a:t>
            </a:r>
            <a:r>
              <a:rPr lang="en-GB" smtClean="0">
                <a:solidFill>
                  <a:schemeClr val="tx1"/>
                </a:solidFill>
              </a:rPr>
              <a:t>then clothe </a:t>
            </a:r>
            <a:r>
              <a:rPr lang="en-GB" dirty="0" smtClean="0">
                <a:solidFill>
                  <a:schemeClr val="tx1"/>
                </a:solidFill>
              </a:rPr>
              <a:t>your cardboard body – add in facial details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7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8316" y="-1299589"/>
            <a:ext cx="6120681" cy="895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2020-05-14T14:21:01Z</dcterms:created>
  <dcterms:modified xsi:type="dcterms:W3CDTF">2020-05-26T11:03:03Z</dcterms:modified>
</cp:coreProperties>
</file>