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s4FpFko_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ear3.ellington@school360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Stone Age Painting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Mrs Horsley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8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Watch the video.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372" y="1894115"/>
            <a:ext cx="7313022" cy="16304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www.youtube.com/watch?v=kMs4FpFko_o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16332" y="3054291"/>
            <a:ext cx="7953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This video explains how Stone Age men and women used </a:t>
            </a:r>
            <a:r>
              <a:rPr lang="en-GB" sz="2400" dirty="0" smtClean="0"/>
              <a:t>natural sources to </a:t>
            </a:r>
            <a:r>
              <a:rPr lang="en-GB" sz="2400" dirty="0"/>
              <a:t>make the paints so that they could decorate caves, tents etc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/>
              <a:t>The Living in the Stone Age team </a:t>
            </a:r>
            <a:r>
              <a:rPr lang="en-GB" sz="2400" dirty="0" smtClean="0"/>
              <a:t>created </a:t>
            </a:r>
            <a:r>
              <a:rPr lang="en-GB" sz="2400" dirty="0"/>
              <a:t>a piece of artwork on deerskin using natural pigments made from charcoal, chalk and </a:t>
            </a:r>
            <a:r>
              <a:rPr lang="en-GB" sz="2400" dirty="0" smtClean="0"/>
              <a:t>ochre.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23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25" y="793977"/>
            <a:ext cx="6581863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33" y="3484936"/>
            <a:ext cx="5203236" cy="26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make some of your own paints?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main colours which were used for Stone Age paintings are, White, Black, Brown and Red.</a:t>
            </a:r>
          </a:p>
          <a:p>
            <a:r>
              <a:rPr lang="en-GB" dirty="0" smtClean="0"/>
              <a:t>Could you make some of your own colours using natural materials?</a:t>
            </a:r>
          </a:p>
          <a:p>
            <a:r>
              <a:rPr lang="en-GB" dirty="0" smtClean="0"/>
              <a:t>Perhaps you could use mud and water, or chalk which was mentioned in the video.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800" dirty="0" smtClean="0"/>
              <a:t>I would love to see your finished painting using your natural paints.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427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own paintbrush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26" y="2499782"/>
            <a:ext cx="9601196" cy="3318936"/>
          </a:xfrm>
        </p:spPr>
        <p:txBody>
          <a:bodyPr/>
          <a:lstStyle/>
          <a:p>
            <a:r>
              <a:rPr lang="en-GB" dirty="0" smtClean="0"/>
              <a:t>During the Stone Age period, they did not have ready made paintbrushes so used their hands to paint with. </a:t>
            </a:r>
            <a:endParaRPr lang="en-GB" dirty="0"/>
          </a:p>
          <a:p>
            <a:r>
              <a:rPr lang="en-GB" dirty="0" smtClean="0"/>
              <a:t>They started making their own paintbrushes out of sticks, horse hair and feathers. </a:t>
            </a:r>
          </a:p>
          <a:p>
            <a:endParaRPr lang="en-GB" dirty="0"/>
          </a:p>
        </p:txBody>
      </p:sp>
      <p:pic>
        <p:nvPicPr>
          <p:cNvPr id="1026" name="Picture 2" descr="http://4.bp.blogspot.com/-bOdO9VqlhBg/Tne8GIIaVEI/AAAAAAAAAlg/7wa88NdKkQY/s400/art+blog+stuff+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309" y="279126"/>
            <a:ext cx="2960874" cy="22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e your own Nature Paint Brushes - Nature art painting for kids - Messy  Little Mo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271554"/>
            <a:ext cx="2403566" cy="24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787" y="4400260"/>
            <a:ext cx="60742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Could you try and make your own paint brushes using sticks, grass, leaves </a:t>
            </a:r>
            <a:r>
              <a:rPr lang="en-GB" sz="2400" dirty="0" err="1" smtClean="0"/>
              <a:t>etc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I would love to see your end results so please take some pictures and send them to me on</a:t>
            </a:r>
          </a:p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year3.ellington@school360.co.uk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170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211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Stone Age Painting</vt:lpstr>
      <vt:lpstr>Watch the video. </vt:lpstr>
      <vt:lpstr>PowerPoint Presentation</vt:lpstr>
      <vt:lpstr>Can you make some of your own paints?</vt:lpstr>
      <vt:lpstr>Make your own paintbrush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Painting</dc:title>
  <dc:creator>Samantha Horsley</dc:creator>
  <cp:lastModifiedBy>Samantha Horsley</cp:lastModifiedBy>
  <cp:revision>2</cp:revision>
  <dcterms:created xsi:type="dcterms:W3CDTF">2021-01-12T09:50:20Z</dcterms:created>
  <dcterms:modified xsi:type="dcterms:W3CDTF">2021-01-12T10:06:16Z</dcterms:modified>
</cp:coreProperties>
</file>