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fld id="{FDDB627F-527E-47AC-9429-FB85856319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0137505"/>
      </p:ext>
    </p:extLst>
  </p:cSld>
  <p:clrMapOvr>
    <a:masterClrMapping/>
  </p:clrMapOvr>
  <p:transition spd="med" advClick="0"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fld id="{11B19B21-2FBB-4A8A-94AD-1D7248C83C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8496430"/>
      </p:ext>
    </p:extLst>
  </p:cSld>
  <p:clrMapOvr>
    <a:masterClrMapping/>
  </p:clrMapOvr>
  <p:transition spd="med" advClick="0"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fld id="{668F2E55-8EDC-44FF-8FCA-01B75CD0D8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9284043"/>
      </p:ext>
    </p:extLst>
  </p:cSld>
  <p:clrMapOvr>
    <a:masterClrMapping/>
  </p:clrMapOvr>
  <p:transition spd="med" advClick="0"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fld id="{D9957B63-56D3-45E5-AF4B-1F5821CA6B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7652917"/>
      </p:ext>
    </p:extLst>
  </p:cSld>
  <p:clrMapOvr>
    <a:masterClrMapping/>
  </p:clrMapOvr>
  <p:transition spd="med" advClick="0"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fld id="{34101F6B-91C9-4F10-8859-75E0CC6136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799197"/>
      </p:ext>
    </p:extLst>
  </p:cSld>
  <p:clrMapOvr>
    <a:masterClrMapping/>
  </p:clrMapOvr>
  <p:transition spd="med" advClick="0"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fld id="{E042929C-3549-40C1-95A8-EF0B91919A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5344419"/>
      </p:ext>
    </p:extLst>
  </p:cSld>
  <p:clrMapOvr>
    <a:masterClrMapping/>
  </p:clrMapOvr>
  <p:transition spd="med" advClick="0"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fld id="{7185C476-0998-46C8-B2EB-4F550D47BC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8015635"/>
      </p:ext>
    </p:extLst>
  </p:cSld>
  <p:clrMapOvr>
    <a:masterClrMapping/>
  </p:clrMapOvr>
  <p:transition spd="med" advClick="0"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fld id="{54B252A5-BF06-4AB4-A40F-00A459A073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7852171"/>
      </p:ext>
    </p:extLst>
  </p:cSld>
  <p:clrMapOvr>
    <a:masterClrMapping/>
  </p:clrMapOvr>
  <p:transition spd="med" advClick="0"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fld id="{42BF5A0A-B9CE-4BC0-B447-C0B49F5395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3936166"/>
      </p:ext>
    </p:extLst>
  </p:cSld>
  <p:clrMapOvr>
    <a:masterClrMapping/>
  </p:clrMapOvr>
  <p:transition spd="med" advClick="0"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fld id="{AF566A89-A9C8-4CC4-81BE-04A0D0A930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0732677"/>
      </p:ext>
    </p:extLst>
  </p:cSld>
  <p:clrMapOvr>
    <a:masterClrMapping/>
  </p:clrMapOvr>
  <p:transition spd="med" advClick="0"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fld id="{BBD22D61-FC6F-4190-875D-84B9A2D5CD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7458463"/>
      </p:ext>
    </p:extLst>
  </p:cSld>
  <p:clrMapOvr>
    <a:masterClrMapping/>
  </p:clrMapOvr>
  <p:transition spd="med" advClick="0"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CA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3BEF62-6A80-4BA7-BA45-81EC5AD9D1E6}" type="slidenum">
              <a:rPr lang="en-GB" alt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66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 advTm="4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7200" b="1" smtClean="0">
                <a:solidFill>
                  <a:schemeClr val="tx1"/>
                </a:solidFill>
              </a:rPr>
              <a:t>Train your Brain!</a:t>
            </a:r>
          </a:p>
        </p:txBody>
      </p:sp>
      <p:pic>
        <p:nvPicPr>
          <p:cNvPr id="174083" name="Picture 4" descr="MCj033268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6416">
            <a:off x="6877050" y="476250"/>
            <a:ext cx="18256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084" name="Picture 5" descr="MCj031822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416386">
            <a:off x="885825" y="4086225"/>
            <a:ext cx="1498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995738" y="5445125"/>
            <a:ext cx="3313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sz="320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Click to start  </a:t>
            </a:r>
          </a:p>
        </p:txBody>
      </p:sp>
      <p:sp>
        <p:nvSpPr>
          <p:cNvPr id="205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24750" y="5157788"/>
            <a:ext cx="1042988" cy="1042987"/>
          </a:xfrm>
          <a:prstGeom prst="actionButtonForwardNex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895600" y="3592513"/>
            <a:ext cx="281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Mental maths calculations</a:t>
            </a:r>
          </a:p>
        </p:txBody>
      </p:sp>
    </p:spTree>
    <p:extLst>
      <p:ext uri="{BB962C8B-B14F-4D97-AF65-F5344CB8AC3E}">
        <p14:creationId xmlns:p14="http://schemas.microsoft.com/office/powerpoint/2010/main" val="28557571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2 + 3 =</a:t>
            </a:r>
          </a:p>
        </p:txBody>
      </p:sp>
    </p:spTree>
    <p:extLst>
      <p:ext uri="{BB962C8B-B14F-4D97-AF65-F5344CB8AC3E}">
        <p14:creationId xmlns:p14="http://schemas.microsoft.com/office/powerpoint/2010/main" val="1712232552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3 - 2 =</a:t>
            </a:r>
          </a:p>
        </p:txBody>
      </p:sp>
    </p:spTree>
    <p:extLst>
      <p:ext uri="{BB962C8B-B14F-4D97-AF65-F5344CB8AC3E}">
        <p14:creationId xmlns:p14="http://schemas.microsoft.com/office/powerpoint/2010/main" val="2636125535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4 + 6 =</a:t>
            </a:r>
          </a:p>
        </p:txBody>
      </p:sp>
    </p:spTree>
    <p:extLst>
      <p:ext uri="{BB962C8B-B14F-4D97-AF65-F5344CB8AC3E}">
        <p14:creationId xmlns:p14="http://schemas.microsoft.com/office/powerpoint/2010/main" val="4082568679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8 + 1 =</a:t>
            </a:r>
          </a:p>
        </p:txBody>
      </p:sp>
    </p:spTree>
    <p:extLst>
      <p:ext uri="{BB962C8B-B14F-4D97-AF65-F5344CB8AC3E}">
        <p14:creationId xmlns:p14="http://schemas.microsoft.com/office/powerpoint/2010/main" val="624662080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many </a:t>
            </a:r>
            <a:r>
              <a:rPr lang="en-GB" altLang="en-US" smtClean="0">
                <a:solidFill>
                  <a:srgbClr val="00FF00"/>
                </a:solidFill>
              </a:rPr>
              <a:t>green</a:t>
            </a:r>
            <a:r>
              <a:rPr lang="en-GB" altLang="en-US" smtClean="0"/>
              <a:t> numbers?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00FF00"/>
                </a:solidFill>
              </a:rPr>
              <a:t>1</a:t>
            </a:r>
            <a:r>
              <a:rPr lang="en-GB" altLang="en-US" sz="4000" b="1" smtClean="0"/>
              <a:t>       </a:t>
            </a:r>
            <a:r>
              <a:rPr lang="en-GB" altLang="en-US" sz="4000" b="1" smtClean="0">
                <a:solidFill>
                  <a:srgbClr val="0000CC"/>
                </a:solidFill>
              </a:rPr>
              <a:t>8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CA0702"/>
                </a:solidFill>
              </a:rPr>
              <a:t>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5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2</a:t>
            </a:r>
            <a:r>
              <a:rPr lang="en-GB" altLang="en-US" sz="4000" b="1" smtClean="0"/>
              <a:t>       6       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  <a:r>
              <a:rPr lang="en-GB" altLang="en-US" sz="4000" b="1" smtClean="0"/>
              <a:t>            1                    4</a:t>
            </a:r>
          </a:p>
          <a:p>
            <a:pPr marL="609600" indent="-609600" algn="r" eaLnBrk="1" hangingPunct="1">
              <a:lnSpc>
                <a:spcPct val="90000"/>
              </a:lnSpc>
            </a:pPr>
            <a:r>
              <a:rPr lang="en-GB" altLang="en-US" sz="4000" b="1" smtClean="0"/>
              <a:t>     4             7           6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</a:t>
            </a:r>
            <a:r>
              <a:rPr lang="en-GB" altLang="en-US" sz="4000" b="1" smtClean="0">
                <a:solidFill>
                  <a:srgbClr val="00FF00"/>
                </a:solidFill>
              </a:rPr>
              <a:t>5</a:t>
            </a:r>
            <a:r>
              <a:rPr lang="en-GB" altLang="en-US" sz="4000" b="1" smtClean="0"/>
              <a:t>         1           </a:t>
            </a:r>
            <a:r>
              <a:rPr lang="en-GB" altLang="en-US" sz="4000" b="1" smtClean="0">
                <a:solidFill>
                  <a:srgbClr val="00FF00"/>
                </a:solidFill>
              </a:rPr>
              <a:t>8</a:t>
            </a:r>
            <a:r>
              <a:rPr lang="en-GB" altLang="en-US" sz="4000" b="1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43609896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1 x 0 =</a:t>
            </a:r>
          </a:p>
        </p:txBody>
      </p:sp>
    </p:spTree>
    <p:extLst>
      <p:ext uri="{BB962C8B-B14F-4D97-AF65-F5344CB8AC3E}">
        <p14:creationId xmlns:p14="http://schemas.microsoft.com/office/powerpoint/2010/main" val="538181761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10 - 4 =</a:t>
            </a:r>
          </a:p>
        </p:txBody>
      </p:sp>
    </p:spTree>
    <p:extLst>
      <p:ext uri="{BB962C8B-B14F-4D97-AF65-F5344CB8AC3E}">
        <p14:creationId xmlns:p14="http://schemas.microsoft.com/office/powerpoint/2010/main" val="2391303232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10 + 0 =</a:t>
            </a:r>
          </a:p>
        </p:txBody>
      </p:sp>
    </p:spTree>
    <p:extLst>
      <p:ext uri="{BB962C8B-B14F-4D97-AF65-F5344CB8AC3E}">
        <p14:creationId xmlns:p14="http://schemas.microsoft.com/office/powerpoint/2010/main" val="1465640510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8 - 4 =</a:t>
            </a:r>
          </a:p>
        </p:txBody>
      </p:sp>
    </p:spTree>
    <p:extLst>
      <p:ext uri="{BB962C8B-B14F-4D97-AF65-F5344CB8AC3E}">
        <p14:creationId xmlns:p14="http://schemas.microsoft.com/office/powerpoint/2010/main" val="896894375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3 x 3 =</a:t>
            </a:r>
          </a:p>
        </p:txBody>
      </p:sp>
    </p:spTree>
    <p:extLst>
      <p:ext uri="{BB962C8B-B14F-4D97-AF65-F5344CB8AC3E}">
        <p14:creationId xmlns:p14="http://schemas.microsoft.com/office/powerpoint/2010/main" val="3021356773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5 + 1 =</a:t>
            </a:r>
          </a:p>
        </p:txBody>
      </p:sp>
    </p:spTree>
    <p:extLst>
      <p:ext uri="{BB962C8B-B14F-4D97-AF65-F5344CB8AC3E}">
        <p14:creationId xmlns:p14="http://schemas.microsoft.com/office/powerpoint/2010/main" val="1954135974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many </a:t>
            </a:r>
            <a:r>
              <a:rPr lang="en-GB" altLang="en-US" smtClean="0">
                <a:solidFill>
                  <a:schemeClr val="tx1"/>
                </a:solidFill>
              </a:rPr>
              <a:t>moving</a:t>
            </a:r>
            <a:r>
              <a:rPr lang="en-GB" altLang="en-US" smtClean="0"/>
              <a:t> numbers?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0000CC"/>
                </a:solidFill>
              </a:rPr>
              <a:t>   1</a:t>
            </a:r>
            <a:r>
              <a:rPr lang="en-GB" altLang="en-US" sz="4000" b="1" smtClean="0"/>
              <a:t>     </a:t>
            </a:r>
            <a:r>
              <a:rPr lang="en-GB" altLang="en-US" sz="4000" b="1" smtClean="0">
                <a:solidFill>
                  <a:srgbClr val="0000CC"/>
                </a:solidFill>
              </a:rPr>
              <a:t>8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CA0702"/>
                </a:solidFill>
              </a:rPr>
              <a:t>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  <a:r>
              <a:rPr lang="en-GB" altLang="en-US" sz="4000" b="1" smtClean="0">
                <a:solidFill>
                  <a:srgbClr val="CA0702"/>
                </a:solidFill>
              </a:rPr>
              <a:t>      </a:t>
            </a:r>
            <a:r>
              <a:rPr lang="en-GB" altLang="en-US" sz="4000" b="1" smtClean="0">
                <a:solidFill>
                  <a:srgbClr val="0000CC"/>
                </a:solidFill>
              </a:rPr>
              <a:t>5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2       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</a:t>
            </a:r>
            <a:r>
              <a:rPr lang="en-GB" altLang="en-US" sz="4000" b="1" smtClean="0">
                <a:solidFill>
                  <a:srgbClr val="0000CC"/>
                </a:solidFill>
              </a:rPr>
              <a:t>2</a:t>
            </a:r>
            <a:r>
              <a:rPr lang="en-GB" altLang="en-US" sz="4000" b="1" smtClean="0"/>
              <a:t>      4</a:t>
            </a:r>
          </a:p>
          <a:p>
            <a:pPr marL="609600" indent="-609600" algn="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</a:t>
            </a:r>
            <a:r>
              <a:rPr lang="en-GB" altLang="en-US" sz="4000" b="1" smtClean="0">
                <a:solidFill>
                  <a:srgbClr val="0000CC"/>
                </a:solidFill>
              </a:rPr>
              <a:t>5</a:t>
            </a:r>
            <a:r>
              <a:rPr lang="en-GB" altLang="en-US" sz="4000" b="1" smtClean="0"/>
              <a:t>         1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8</a:t>
            </a:r>
            <a:r>
              <a:rPr lang="en-GB" altLang="en-US" sz="4000" b="1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84223163"/>
      </p:ext>
    </p:extLst>
  </p:cSld>
  <p:clrMapOvr>
    <a:masterClrMapping/>
  </p:clrMapOvr>
  <p:transition spd="med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39 -0.16809 L -0.01545 -0.08555 L 0.0566 -0.08555 L 0.02066 -0.00162 L 0.0566 0.08092 L -0.01545 0.08092 L -0.05139 0.16485 L -0.08732 0.08092 L -0.15937 0.08092 L -0.12343 -0.00162 L -0.15937 -0.08555 L -0.08732 -0.08555 L -0.05139 -0.16809 Z " pathEditMode="relative" rAng="0" ptsTypes="FFFFFFFFFFFFF">
                                      <p:cBhvr>
                                        <p:cTn id="6" dur="2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46 0.11191 L 0.11493 0.20971 L 0.17951 0.25248 L 0.11823 0.30867 L 0.1217 0.40624 L 0.05747 0.36347 L -0.00417 0.41942 L -0.00712 0.32069 L -0.07135 0.27769 L -0.01059 0.22266 L -0.01372 0.1237 L 0.05069 0.16694 L 0.11146 0.11191 Z " pathEditMode="relative" rAng="1593903" ptsTypes="FFFFFFFFFFFFF">
                                      <p:cBhvr>
                                        <p:cTn id="8" dur="2000" spd="-100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4" y="15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many </a:t>
            </a:r>
            <a:r>
              <a:rPr lang="en-GB" altLang="en-US" smtClean="0">
                <a:solidFill>
                  <a:srgbClr val="CA0702"/>
                </a:solidFill>
              </a:rPr>
              <a:t>red</a:t>
            </a:r>
            <a:r>
              <a:rPr lang="en-GB" altLang="en-US" smtClean="0"/>
              <a:t> numbers?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1       </a:t>
            </a:r>
            <a:r>
              <a:rPr lang="en-GB" altLang="en-US" sz="4000" b="1" smtClean="0">
                <a:solidFill>
                  <a:srgbClr val="0000CC"/>
                </a:solidFill>
              </a:rPr>
              <a:t>8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      3</a:t>
            </a:r>
            <a:endParaRPr lang="en-GB" altLang="en-US" sz="4000" b="1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CA0702"/>
                </a:solidFill>
              </a:rPr>
              <a:t>            3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5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1</a:t>
            </a:r>
            <a:r>
              <a:rPr lang="en-GB" altLang="en-US" sz="4000" b="1" smtClean="0"/>
              <a:t>       2       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</a:t>
            </a:r>
            <a:r>
              <a:rPr lang="en-GB" altLang="en-US" sz="4000" b="1" smtClean="0">
                <a:solidFill>
                  <a:srgbClr val="CA0702"/>
                </a:solidFill>
              </a:rPr>
              <a:t>2</a:t>
            </a:r>
            <a:r>
              <a:rPr lang="en-GB" altLang="en-US" sz="4000" b="1" smtClean="0"/>
              <a:t>            4                    2</a:t>
            </a:r>
          </a:p>
          <a:p>
            <a:pPr marL="609600" indent="-609600" algn="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 </a:t>
            </a:r>
            <a:r>
              <a:rPr lang="en-GB" altLang="en-US" sz="4000" b="1" smtClean="0">
                <a:solidFill>
                  <a:srgbClr val="CA0702"/>
                </a:solidFill>
              </a:rPr>
              <a:t>4</a:t>
            </a:r>
            <a:r>
              <a:rPr lang="en-GB" altLang="en-US" sz="4000" b="1" smtClean="0"/>
              <a:t>             7           6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5         1           </a:t>
            </a:r>
            <a:r>
              <a:rPr lang="en-GB" altLang="en-US" sz="4000" b="1" smtClean="0">
                <a:solidFill>
                  <a:srgbClr val="CA0702"/>
                </a:solidFill>
              </a:rPr>
              <a:t>3</a:t>
            </a:r>
            <a:r>
              <a:rPr lang="en-GB" altLang="en-US" sz="4000" b="1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26990075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1 + 1 =</a:t>
            </a:r>
          </a:p>
        </p:txBody>
      </p:sp>
    </p:spTree>
    <p:extLst>
      <p:ext uri="{BB962C8B-B14F-4D97-AF65-F5344CB8AC3E}">
        <p14:creationId xmlns:p14="http://schemas.microsoft.com/office/powerpoint/2010/main" val="3268381456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4 x 1 =</a:t>
            </a:r>
          </a:p>
        </p:txBody>
      </p:sp>
    </p:spTree>
    <p:extLst>
      <p:ext uri="{BB962C8B-B14F-4D97-AF65-F5344CB8AC3E}">
        <p14:creationId xmlns:p14="http://schemas.microsoft.com/office/powerpoint/2010/main" val="3739324073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1 + 9 =</a:t>
            </a:r>
          </a:p>
        </p:txBody>
      </p:sp>
    </p:spTree>
    <p:extLst>
      <p:ext uri="{BB962C8B-B14F-4D97-AF65-F5344CB8AC3E}">
        <p14:creationId xmlns:p14="http://schemas.microsoft.com/office/powerpoint/2010/main" val="211765406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2 - 2 =</a:t>
            </a:r>
          </a:p>
        </p:txBody>
      </p:sp>
    </p:spTree>
    <p:extLst>
      <p:ext uri="{BB962C8B-B14F-4D97-AF65-F5344CB8AC3E}">
        <p14:creationId xmlns:p14="http://schemas.microsoft.com/office/powerpoint/2010/main" val="2886144873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6 + 1 =</a:t>
            </a:r>
          </a:p>
        </p:txBody>
      </p:sp>
    </p:spTree>
    <p:extLst>
      <p:ext uri="{BB962C8B-B14F-4D97-AF65-F5344CB8AC3E}">
        <p14:creationId xmlns:p14="http://schemas.microsoft.com/office/powerpoint/2010/main" val="2850584479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many number 8s?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1       </a:t>
            </a:r>
            <a:r>
              <a:rPr lang="en-GB" altLang="en-US" sz="4000" b="1" smtClean="0">
                <a:solidFill>
                  <a:srgbClr val="0000CC"/>
                </a:solidFill>
              </a:rPr>
              <a:t>8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0000CC"/>
                </a:solidFill>
              </a:rPr>
              <a:t>            3           5         1</a:t>
            </a:r>
            <a:r>
              <a:rPr lang="en-GB" altLang="en-US" sz="4000" b="1" smtClean="0"/>
              <a:t>       2       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</a:t>
            </a:r>
            <a:r>
              <a:rPr lang="en-GB" altLang="en-US" sz="4000" b="1" smtClean="0">
                <a:solidFill>
                  <a:srgbClr val="0000CC"/>
                </a:solidFill>
              </a:rPr>
              <a:t>8</a:t>
            </a:r>
            <a:r>
              <a:rPr lang="en-GB" altLang="en-US" sz="4000" b="1" smtClean="0"/>
              <a:t>            4                    2</a:t>
            </a:r>
          </a:p>
          <a:p>
            <a:pPr marL="609600" indent="-609600" algn="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 </a:t>
            </a:r>
            <a:r>
              <a:rPr lang="en-GB" altLang="en-US" sz="4000" b="1" smtClean="0">
                <a:solidFill>
                  <a:srgbClr val="0000CC"/>
                </a:solidFill>
              </a:rPr>
              <a:t>4</a:t>
            </a:r>
            <a:r>
              <a:rPr lang="en-GB" altLang="en-US" sz="4000" b="1" smtClean="0"/>
              <a:t>             7           8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5         1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  <a:r>
              <a:rPr lang="en-GB" altLang="en-US" sz="4000" b="1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63976544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2 x 5 =</a:t>
            </a:r>
          </a:p>
        </p:txBody>
      </p:sp>
    </p:spTree>
    <p:extLst>
      <p:ext uri="{BB962C8B-B14F-4D97-AF65-F5344CB8AC3E}">
        <p14:creationId xmlns:p14="http://schemas.microsoft.com/office/powerpoint/2010/main" val="1118442088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9 - 1 =</a:t>
            </a:r>
          </a:p>
        </p:txBody>
      </p:sp>
    </p:spTree>
    <p:extLst>
      <p:ext uri="{BB962C8B-B14F-4D97-AF65-F5344CB8AC3E}">
        <p14:creationId xmlns:p14="http://schemas.microsoft.com/office/powerpoint/2010/main" val="1989321523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3 x 2 =</a:t>
            </a:r>
          </a:p>
        </p:txBody>
      </p:sp>
    </p:spTree>
    <p:extLst>
      <p:ext uri="{BB962C8B-B14F-4D97-AF65-F5344CB8AC3E}">
        <p14:creationId xmlns:p14="http://schemas.microsoft.com/office/powerpoint/2010/main" val="3697275539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many </a:t>
            </a:r>
            <a:r>
              <a:rPr lang="en-GB" altLang="en-US" smtClean="0">
                <a:solidFill>
                  <a:srgbClr val="FFFF00"/>
                </a:solidFill>
              </a:rPr>
              <a:t>yellow</a:t>
            </a:r>
            <a:r>
              <a:rPr lang="en-GB" altLang="en-US" smtClean="0"/>
              <a:t> numbers?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1       </a:t>
            </a:r>
            <a:r>
              <a:rPr lang="en-GB" altLang="en-US" sz="4000" b="1" smtClean="0">
                <a:solidFill>
                  <a:srgbClr val="0000CC"/>
                </a:solidFill>
              </a:rPr>
              <a:t>8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CA0702"/>
                </a:solidFill>
              </a:rPr>
              <a:t>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5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</a:t>
            </a:r>
            <a:r>
              <a:rPr lang="en-GB" altLang="en-US" sz="4000" b="1" smtClean="0">
                <a:solidFill>
                  <a:srgbClr val="FFFF00"/>
                </a:solidFill>
              </a:rPr>
              <a:t>5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1</a:t>
            </a:r>
            <a:r>
              <a:rPr lang="en-GB" altLang="en-US" sz="4000" b="1" smtClean="0"/>
              <a:t>       5       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2            4                    5</a:t>
            </a:r>
          </a:p>
          <a:p>
            <a:pPr marL="609600" indent="-609600" algn="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 4             7           6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</a:t>
            </a:r>
            <a:r>
              <a:rPr lang="en-GB" altLang="en-US" sz="4000" b="1" smtClean="0">
                <a:solidFill>
                  <a:srgbClr val="FFFF00"/>
                </a:solidFill>
              </a:rPr>
              <a:t>5</a:t>
            </a:r>
            <a:r>
              <a:rPr lang="en-GB" altLang="en-US" sz="4000" b="1" smtClean="0"/>
              <a:t>         1           8  </a:t>
            </a:r>
          </a:p>
        </p:txBody>
      </p:sp>
    </p:spTree>
    <p:extLst>
      <p:ext uri="{BB962C8B-B14F-4D97-AF65-F5344CB8AC3E}">
        <p14:creationId xmlns:p14="http://schemas.microsoft.com/office/powerpoint/2010/main" val="898899591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9 x 1 =</a:t>
            </a:r>
          </a:p>
        </p:txBody>
      </p:sp>
    </p:spTree>
    <p:extLst>
      <p:ext uri="{BB962C8B-B14F-4D97-AF65-F5344CB8AC3E}">
        <p14:creationId xmlns:p14="http://schemas.microsoft.com/office/powerpoint/2010/main" val="4043853513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0 + 4 =</a:t>
            </a:r>
          </a:p>
        </p:txBody>
      </p:sp>
    </p:spTree>
    <p:extLst>
      <p:ext uri="{BB962C8B-B14F-4D97-AF65-F5344CB8AC3E}">
        <p14:creationId xmlns:p14="http://schemas.microsoft.com/office/powerpoint/2010/main" val="1472882239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7 + 2 =</a:t>
            </a:r>
          </a:p>
        </p:txBody>
      </p:sp>
    </p:spTree>
    <p:extLst>
      <p:ext uri="{BB962C8B-B14F-4D97-AF65-F5344CB8AC3E}">
        <p14:creationId xmlns:p14="http://schemas.microsoft.com/office/powerpoint/2010/main" val="15915162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9 - 6 =</a:t>
            </a:r>
          </a:p>
        </p:txBody>
      </p:sp>
    </p:spTree>
    <p:extLst>
      <p:ext uri="{BB962C8B-B14F-4D97-AF65-F5344CB8AC3E}">
        <p14:creationId xmlns:p14="http://schemas.microsoft.com/office/powerpoint/2010/main" val="263163540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5 x 2 =</a:t>
            </a:r>
          </a:p>
        </p:txBody>
      </p:sp>
    </p:spTree>
    <p:extLst>
      <p:ext uri="{BB962C8B-B14F-4D97-AF65-F5344CB8AC3E}">
        <p14:creationId xmlns:p14="http://schemas.microsoft.com/office/powerpoint/2010/main" val="2919842030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many </a:t>
            </a:r>
            <a:r>
              <a:rPr lang="en-GB" altLang="en-US" smtClean="0">
                <a:solidFill>
                  <a:schemeClr val="tx1"/>
                </a:solidFill>
              </a:rPr>
              <a:t>growing</a:t>
            </a:r>
            <a:r>
              <a:rPr lang="en-GB" altLang="en-US" smtClean="0"/>
              <a:t> numbers?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0000CC"/>
                </a:solidFill>
              </a:rPr>
              <a:t>1</a:t>
            </a:r>
            <a:r>
              <a:rPr lang="en-GB" altLang="en-US" sz="4000" b="1" smtClean="0"/>
              <a:t>       </a:t>
            </a:r>
            <a:r>
              <a:rPr lang="en-GB" altLang="en-US" sz="4000" b="1" smtClean="0">
                <a:solidFill>
                  <a:srgbClr val="0000CC"/>
                </a:solidFill>
              </a:rPr>
              <a:t>8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5       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en-GB" altLang="en-US" sz="4000" b="1" smtClean="0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4      7                6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5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       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8         1             3                4</a:t>
            </a:r>
            <a:endParaRPr lang="en-GB" altLang="en-US" sz="4000" b="1" smtClean="0"/>
          </a:p>
        </p:txBody>
      </p:sp>
    </p:spTree>
    <p:extLst>
      <p:ext uri="{BB962C8B-B14F-4D97-AF65-F5344CB8AC3E}">
        <p14:creationId xmlns:p14="http://schemas.microsoft.com/office/powerpoint/2010/main" val="603934562"/>
      </p:ext>
    </p:extLst>
  </p:cSld>
  <p:clrMapOvr>
    <a:masterClrMapping/>
  </p:clrMapOvr>
  <p:transition spd="med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many number 2s?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1       </a:t>
            </a:r>
            <a:r>
              <a:rPr lang="en-GB" altLang="en-US" sz="4000" b="1" smtClean="0">
                <a:solidFill>
                  <a:srgbClr val="0000CC"/>
                </a:solidFill>
              </a:rPr>
              <a:t>8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CA0702"/>
                </a:solidFill>
              </a:rPr>
              <a:t>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5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1</a:t>
            </a:r>
            <a:r>
              <a:rPr lang="en-GB" altLang="en-US" sz="4000" b="1" smtClean="0"/>
              <a:t>       </a:t>
            </a:r>
            <a:r>
              <a:rPr lang="en-GB" altLang="en-US" sz="4000" b="1" smtClean="0">
                <a:solidFill>
                  <a:srgbClr val="0000CC"/>
                </a:solidFill>
              </a:rPr>
              <a:t>2</a:t>
            </a:r>
            <a:r>
              <a:rPr lang="en-GB" altLang="en-US" sz="4000" b="1" smtClean="0"/>
              <a:t>       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</a:t>
            </a:r>
            <a:r>
              <a:rPr lang="en-GB" altLang="en-US" sz="4000" b="1" smtClean="0">
                <a:solidFill>
                  <a:srgbClr val="0000CC"/>
                </a:solidFill>
              </a:rPr>
              <a:t>2</a:t>
            </a:r>
            <a:r>
              <a:rPr lang="en-GB" altLang="en-US" sz="4000" b="1" smtClean="0"/>
              <a:t>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4</a:t>
            </a:r>
            <a:r>
              <a:rPr lang="en-GB" altLang="en-US" sz="4000" b="1" smtClean="0"/>
              <a:t>       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2</a:t>
            </a:r>
          </a:p>
          <a:p>
            <a:pPr marL="609600" indent="-609600" algn="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 4             7           6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5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1</a:t>
            </a:r>
            <a:r>
              <a:rPr lang="en-GB" altLang="en-US" sz="4000" b="1" smtClean="0"/>
              <a:t>           8  </a:t>
            </a:r>
          </a:p>
        </p:txBody>
      </p:sp>
    </p:spTree>
    <p:extLst>
      <p:ext uri="{BB962C8B-B14F-4D97-AF65-F5344CB8AC3E}">
        <p14:creationId xmlns:p14="http://schemas.microsoft.com/office/powerpoint/2010/main" val="3109224118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3 + 7 =</a:t>
            </a:r>
          </a:p>
        </p:txBody>
      </p:sp>
    </p:spTree>
    <p:extLst>
      <p:ext uri="{BB962C8B-B14F-4D97-AF65-F5344CB8AC3E}">
        <p14:creationId xmlns:p14="http://schemas.microsoft.com/office/powerpoint/2010/main" val="1229300699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10 - 4 =</a:t>
            </a:r>
          </a:p>
        </p:txBody>
      </p:sp>
    </p:spTree>
    <p:extLst>
      <p:ext uri="{BB962C8B-B14F-4D97-AF65-F5344CB8AC3E}">
        <p14:creationId xmlns:p14="http://schemas.microsoft.com/office/powerpoint/2010/main" val="585423708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9 - 2 =</a:t>
            </a:r>
          </a:p>
        </p:txBody>
      </p:sp>
    </p:spTree>
    <p:extLst>
      <p:ext uri="{BB962C8B-B14F-4D97-AF65-F5344CB8AC3E}">
        <p14:creationId xmlns:p14="http://schemas.microsoft.com/office/powerpoint/2010/main" val="3147832070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0 + 4 =</a:t>
            </a:r>
          </a:p>
        </p:txBody>
      </p:sp>
    </p:spTree>
    <p:extLst>
      <p:ext uri="{BB962C8B-B14F-4D97-AF65-F5344CB8AC3E}">
        <p14:creationId xmlns:p14="http://schemas.microsoft.com/office/powerpoint/2010/main" val="2642454984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2 - 0 =</a:t>
            </a:r>
          </a:p>
        </p:txBody>
      </p:sp>
    </p:spTree>
    <p:extLst>
      <p:ext uri="{BB962C8B-B14F-4D97-AF65-F5344CB8AC3E}">
        <p14:creationId xmlns:p14="http://schemas.microsoft.com/office/powerpoint/2010/main" val="881944659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many spinning numbers?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            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CA0702"/>
                </a:solidFill>
              </a:rPr>
              <a:t>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5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5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1</a:t>
            </a:r>
            <a:r>
              <a:rPr lang="en-GB" altLang="en-US" sz="4000" b="1" smtClean="0"/>
              <a:t>       5       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1   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4             1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</a:t>
            </a:r>
            <a:r>
              <a:rPr lang="en-GB" altLang="en-US" sz="4000" b="1" smtClean="0">
                <a:solidFill>
                  <a:srgbClr val="0000CC"/>
                </a:solidFill>
              </a:rPr>
              <a:t>1</a:t>
            </a:r>
            <a:r>
              <a:rPr lang="en-GB" altLang="en-US" sz="4000" b="1" smtClean="0"/>
              <a:t>       1</a:t>
            </a:r>
          </a:p>
        </p:txBody>
      </p:sp>
    </p:spTree>
    <p:extLst>
      <p:ext uri="{BB962C8B-B14F-4D97-AF65-F5344CB8AC3E}">
        <p14:creationId xmlns:p14="http://schemas.microsoft.com/office/powerpoint/2010/main" val="1040549830"/>
      </p:ext>
    </p:extLst>
  </p:cSld>
  <p:clrMapOvr>
    <a:masterClrMapping/>
  </p:clrMapOvr>
  <p:transition spd="med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3 + 4 =</a:t>
            </a:r>
          </a:p>
        </p:txBody>
      </p:sp>
    </p:spTree>
    <p:extLst>
      <p:ext uri="{BB962C8B-B14F-4D97-AF65-F5344CB8AC3E}">
        <p14:creationId xmlns:p14="http://schemas.microsoft.com/office/powerpoint/2010/main" val="3083797273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many </a:t>
            </a:r>
            <a:r>
              <a:rPr lang="en-GB" altLang="en-US" smtClean="0">
                <a:solidFill>
                  <a:srgbClr val="FF00FF"/>
                </a:solidFill>
              </a:rPr>
              <a:t>pink</a:t>
            </a:r>
            <a:r>
              <a:rPr lang="en-GB" altLang="en-US" smtClean="0"/>
              <a:t> numbers?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FF33CC"/>
                </a:solidFill>
              </a:rPr>
              <a:t>1</a:t>
            </a:r>
            <a:r>
              <a:rPr lang="en-GB" altLang="en-US" sz="4000" b="1" smtClean="0"/>
              <a:t>       </a:t>
            </a:r>
            <a:r>
              <a:rPr lang="en-GB" altLang="en-US" sz="4000" b="1" smtClean="0">
                <a:solidFill>
                  <a:srgbClr val="0000CC"/>
                </a:solidFill>
              </a:rPr>
              <a:t>8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      </a:t>
            </a:r>
            <a:r>
              <a:rPr lang="en-GB" altLang="en-US" sz="4000" b="1" smtClean="0">
                <a:solidFill>
                  <a:srgbClr val="FF33CC"/>
                </a:solidFill>
              </a:rPr>
              <a:t>3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CA0702"/>
                </a:solidFill>
              </a:rPr>
              <a:t>            </a:t>
            </a:r>
            <a:r>
              <a:rPr lang="en-GB" altLang="en-US" sz="4000" b="1" smtClean="0">
                <a:solidFill>
                  <a:srgbClr val="FF00FF"/>
                </a:solidFill>
              </a:rPr>
              <a:t>3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5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</a:t>
            </a:r>
            <a:r>
              <a:rPr lang="en-GB" altLang="en-US" sz="4000" b="1" smtClean="0">
                <a:solidFill>
                  <a:srgbClr val="FF33CC"/>
                </a:solidFill>
              </a:rPr>
              <a:t>1</a:t>
            </a:r>
            <a:r>
              <a:rPr lang="en-GB" altLang="en-US" sz="4000" b="1" smtClean="0"/>
              <a:t>       </a:t>
            </a:r>
            <a:r>
              <a:rPr lang="en-GB" altLang="en-US" sz="4000" b="1" smtClean="0">
                <a:solidFill>
                  <a:schemeClr val="tx2"/>
                </a:solidFill>
              </a:rPr>
              <a:t>2</a:t>
            </a:r>
            <a:r>
              <a:rPr lang="en-GB" altLang="en-US" sz="4000" b="1" smtClean="0"/>
              <a:t>       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</a:t>
            </a:r>
            <a:r>
              <a:rPr lang="en-GB" altLang="en-US" sz="4000" b="1" smtClean="0">
                <a:solidFill>
                  <a:srgbClr val="FF00FF"/>
                </a:solidFill>
              </a:rPr>
              <a:t>2</a:t>
            </a:r>
            <a:r>
              <a:rPr lang="en-GB" altLang="en-US" sz="4000" b="1" smtClean="0"/>
              <a:t>            </a:t>
            </a:r>
            <a:r>
              <a:rPr lang="en-GB" altLang="en-US" sz="4000" b="1" smtClean="0">
                <a:solidFill>
                  <a:schemeClr val="tx2"/>
                </a:solidFill>
              </a:rPr>
              <a:t>4</a:t>
            </a:r>
            <a:r>
              <a:rPr lang="en-GB" altLang="en-US" sz="4000" b="1" smtClean="0"/>
              <a:t>                    </a:t>
            </a:r>
            <a:r>
              <a:rPr lang="en-GB" altLang="en-US" sz="4000" b="1" smtClean="0">
                <a:solidFill>
                  <a:schemeClr val="tx2"/>
                </a:solidFill>
              </a:rPr>
              <a:t>2</a:t>
            </a:r>
          </a:p>
          <a:p>
            <a:pPr marL="609600" indent="-609600" algn="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 4             7           6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</a:t>
            </a:r>
            <a:r>
              <a:rPr lang="en-GB" altLang="en-US" sz="4000" b="1" smtClean="0">
                <a:solidFill>
                  <a:srgbClr val="FF33CC"/>
                </a:solidFill>
              </a:rPr>
              <a:t>5</a:t>
            </a:r>
            <a:r>
              <a:rPr lang="en-GB" altLang="en-US" sz="4000" b="1" smtClean="0"/>
              <a:t>         </a:t>
            </a:r>
            <a:r>
              <a:rPr lang="en-GB" altLang="en-US" sz="4000" b="1" smtClean="0">
                <a:solidFill>
                  <a:srgbClr val="FF00FF"/>
                </a:solidFill>
              </a:rPr>
              <a:t>1</a:t>
            </a:r>
            <a:r>
              <a:rPr lang="en-GB" altLang="en-US" sz="4000" b="1" smtClean="0"/>
              <a:t>           8  </a:t>
            </a:r>
          </a:p>
        </p:txBody>
      </p:sp>
    </p:spTree>
    <p:extLst>
      <p:ext uri="{BB962C8B-B14F-4D97-AF65-F5344CB8AC3E}">
        <p14:creationId xmlns:p14="http://schemas.microsoft.com/office/powerpoint/2010/main" val="2976366580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1 + 8 =</a:t>
            </a:r>
          </a:p>
        </p:txBody>
      </p:sp>
    </p:spTree>
    <p:extLst>
      <p:ext uri="{BB962C8B-B14F-4D97-AF65-F5344CB8AC3E}">
        <p14:creationId xmlns:p14="http://schemas.microsoft.com/office/powerpoint/2010/main" val="3074994871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4 x 0 =</a:t>
            </a:r>
          </a:p>
        </p:txBody>
      </p:sp>
    </p:spTree>
    <p:extLst>
      <p:ext uri="{BB962C8B-B14F-4D97-AF65-F5344CB8AC3E}">
        <p14:creationId xmlns:p14="http://schemas.microsoft.com/office/powerpoint/2010/main" val="1115483960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2 x 3 =</a:t>
            </a:r>
          </a:p>
        </p:txBody>
      </p:sp>
    </p:spTree>
    <p:extLst>
      <p:ext uri="{BB962C8B-B14F-4D97-AF65-F5344CB8AC3E}">
        <p14:creationId xmlns:p14="http://schemas.microsoft.com/office/powerpoint/2010/main" val="2624298352"/>
      </p:ext>
    </p:extLst>
  </p:cSld>
  <p:clrMapOvr>
    <a:masterClrMapping/>
  </p:clrMapOvr>
  <p:transition spd="med" advClick="0" advTm="4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10 - 5 =</a:t>
            </a:r>
          </a:p>
        </p:txBody>
      </p:sp>
    </p:spTree>
    <p:extLst>
      <p:ext uri="{BB962C8B-B14F-4D97-AF65-F5344CB8AC3E}">
        <p14:creationId xmlns:p14="http://schemas.microsoft.com/office/powerpoint/2010/main" val="1385478803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many number 5s?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0000CC"/>
                </a:solidFill>
              </a:rPr>
              <a:t>1</a:t>
            </a:r>
            <a:r>
              <a:rPr lang="en-GB" altLang="en-US" sz="4000" b="1" smtClean="0"/>
              <a:t>       </a:t>
            </a:r>
            <a:r>
              <a:rPr lang="en-GB" altLang="en-US" sz="4000" b="1" smtClean="0">
                <a:solidFill>
                  <a:srgbClr val="0000CC"/>
                </a:solidFill>
              </a:rPr>
              <a:t>8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CA0702"/>
                </a:solidFill>
              </a:rPr>
              <a:t>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5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1</a:t>
            </a:r>
            <a:r>
              <a:rPr lang="en-GB" altLang="en-US" sz="4000" b="1" smtClean="0"/>
              <a:t>       2       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</a:t>
            </a:r>
            <a:r>
              <a:rPr lang="en-GB" altLang="en-US" sz="4000" b="1" smtClean="0">
                <a:solidFill>
                  <a:srgbClr val="0000CC"/>
                </a:solidFill>
              </a:rPr>
              <a:t>2</a:t>
            </a:r>
            <a:r>
              <a:rPr lang="en-GB" altLang="en-US" sz="4000" b="1" smtClean="0"/>
              <a:t>      4</a:t>
            </a:r>
          </a:p>
          <a:p>
            <a:pPr marL="609600" indent="-609600" algn="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</a:t>
            </a:r>
            <a:r>
              <a:rPr lang="en-GB" altLang="en-US" sz="4000" b="1" smtClean="0">
                <a:solidFill>
                  <a:srgbClr val="0000CC"/>
                </a:solidFill>
              </a:rPr>
              <a:t>5</a:t>
            </a:r>
            <a:r>
              <a:rPr lang="en-GB" altLang="en-US" sz="4000" b="1" smtClean="0"/>
              <a:t>         1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8</a:t>
            </a:r>
            <a:r>
              <a:rPr lang="en-GB" altLang="en-US" sz="4000" b="1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02133260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0 + 7 =</a:t>
            </a:r>
          </a:p>
        </p:txBody>
      </p:sp>
    </p:spTree>
    <p:extLst>
      <p:ext uri="{BB962C8B-B14F-4D97-AF65-F5344CB8AC3E}">
        <p14:creationId xmlns:p14="http://schemas.microsoft.com/office/powerpoint/2010/main" val="531278049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2 + 4 =</a:t>
            </a:r>
          </a:p>
        </p:txBody>
      </p:sp>
    </p:spTree>
    <p:extLst>
      <p:ext uri="{BB962C8B-B14F-4D97-AF65-F5344CB8AC3E}">
        <p14:creationId xmlns:p14="http://schemas.microsoft.com/office/powerpoint/2010/main" val="1012427101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many </a:t>
            </a:r>
            <a:r>
              <a:rPr lang="en-GB" altLang="en-US" smtClean="0">
                <a:solidFill>
                  <a:schemeClr val="tx1"/>
                </a:solidFill>
              </a:rPr>
              <a:t>flashing</a:t>
            </a:r>
            <a:r>
              <a:rPr lang="en-GB" altLang="en-US" smtClean="0">
                <a:solidFill>
                  <a:srgbClr val="FF00FF"/>
                </a:solidFill>
              </a:rPr>
              <a:t> </a:t>
            </a:r>
            <a:r>
              <a:rPr lang="en-GB" altLang="en-US" smtClean="0"/>
              <a:t> numbers?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1       </a:t>
            </a:r>
            <a:r>
              <a:rPr lang="en-GB" altLang="en-US" sz="4000" b="1" smtClean="0">
                <a:solidFill>
                  <a:srgbClr val="0000CC"/>
                </a:solidFill>
              </a:rPr>
              <a:t>8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CA0702"/>
                </a:solidFill>
              </a:rPr>
              <a:t>  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</a:t>
            </a:r>
          </a:p>
          <a:p>
            <a:pPr marL="609600" indent="-609600" algn="r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0000CC"/>
                </a:solidFill>
              </a:rPr>
              <a:t>1</a:t>
            </a:r>
            <a:r>
              <a:rPr lang="en-GB" altLang="en-US" sz="4000" b="1" smtClean="0"/>
              <a:t>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2</a:t>
            </a:r>
          </a:p>
          <a:p>
            <a:pPr marL="609600" indent="-609600" algn="r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  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>
                <a:solidFill>
                  <a:srgbClr val="0000CC"/>
                </a:solidFill>
              </a:rPr>
              <a:t>      4</a:t>
            </a:r>
            <a:r>
              <a:rPr lang="en-GB" altLang="en-US" sz="4000" b="1" smtClean="0"/>
              <a:t>       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2</a:t>
            </a:r>
          </a:p>
          <a:p>
            <a:pPr marL="609600" indent="-609600" algn="r" eaLnBrk="1" hangingPunct="1">
              <a:lnSpc>
                <a:spcPct val="90000"/>
              </a:lnSpc>
              <a:buFontTx/>
              <a:buNone/>
            </a:pPr>
            <a:endParaRPr lang="en-GB" altLang="en-US" sz="4000" b="1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5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1</a:t>
            </a:r>
            <a:r>
              <a:rPr lang="en-GB" altLang="en-US" sz="4000" b="1" smtClean="0"/>
              <a:t>           8  </a:t>
            </a:r>
          </a:p>
        </p:txBody>
      </p:sp>
    </p:spTree>
    <p:extLst>
      <p:ext uri="{BB962C8B-B14F-4D97-AF65-F5344CB8AC3E}">
        <p14:creationId xmlns:p14="http://schemas.microsoft.com/office/powerpoint/2010/main" val="412681694"/>
      </p:ext>
    </p:extLst>
  </p:cSld>
  <p:clrMapOvr>
    <a:masterClrMapping/>
  </p:clrMapOvr>
  <p:transition spd="med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6 - 4 =</a:t>
            </a:r>
          </a:p>
        </p:txBody>
      </p:sp>
    </p:spTree>
    <p:extLst>
      <p:ext uri="{BB962C8B-B14F-4D97-AF65-F5344CB8AC3E}">
        <p14:creationId xmlns:p14="http://schemas.microsoft.com/office/powerpoint/2010/main" val="2287057675"/>
      </p:ext>
    </p:extLst>
  </p:cSld>
  <p:clrMapOvr>
    <a:masterClrMapping/>
  </p:clrMapOvr>
  <p:transition spd="med" advClick="0" advTm="400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1 + 1 =</a:t>
            </a:r>
          </a:p>
        </p:txBody>
      </p:sp>
    </p:spTree>
    <p:extLst>
      <p:ext uri="{BB962C8B-B14F-4D97-AF65-F5344CB8AC3E}">
        <p14:creationId xmlns:p14="http://schemas.microsoft.com/office/powerpoint/2010/main" val="3742725200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3 x 4 =</a:t>
            </a:r>
          </a:p>
        </p:txBody>
      </p:sp>
    </p:spTree>
    <p:extLst>
      <p:ext uri="{BB962C8B-B14F-4D97-AF65-F5344CB8AC3E}">
        <p14:creationId xmlns:p14="http://schemas.microsoft.com/office/powerpoint/2010/main" val="635479911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many </a:t>
            </a:r>
            <a:r>
              <a:rPr lang="en-GB" altLang="en-US" smtClean="0">
                <a:solidFill>
                  <a:srgbClr val="FF00FF"/>
                </a:solidFill>
              </a:rPr>
              <a:t>pink</a:t>
            </a:r>
            <a:r>
              <a:rPr lang="en-GB" altLang="en-US" smtClean="0"/>
              <a:t> numbers?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1       </a:t>
            </a:r>
            <a:r>
              <a:rPr lang="en-GB" altLang="en-US" sz="4000" b="1" smtClean="0">
                <a:solidFill>
                  <a:srgbClr val="0000CC"/>
                </a:solidFill>
              </a:rPr>
              <a:t>8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CA0702"/>
                </a:solidFill>
              </a:rPr>
              <a:t>            </a:t>
            </a:r>
            <a:r>
              <a:rPr lang="en-GB" altLang="en-US" sz="4000" b="1" smtClean="0">
                <a:solidFill>
                  <a:srgbClr val="FF00FF"/>
                </a:solidFill>
              </a:rPr>
              <a:t>3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5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1</a:t>
            </a:r>
            <a:r>
              <a:rPr lang="en-GB" altLang="en-US" sz="4000" b="1" smtClean="0"/>
              <a:t>       </a:t>
            </a:r>
            <a:r>
              <a:rPr lang="en-GB" altLang="en-US" sz="4000" b="1" smtClean="0">
                <a:solidFill>
                  <a:srgbClr val="FF00FF"/>
                </a:solidFill>
              </a:rPr>
              <a:t>2</a:t>
            </a:r>
            <a:r>
              <a:rPr lang="en-GB" altLang="en-US" sz="4000" b="1" smtClean="0"/>
              <a:t>       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</a:t>
            </a:r>
            <a:r>
              <a:rPr lang="en-GB" altLang="en-US" sz="4000" b="1" smtClean="0">
                <a:solidFill>
                  <a:srgbClr val="FF00FF"/>
                </a:solidFill>
              </a:rPr>
              <a:t>2</a:t>
            </a:r>
            <a:r>
              <a:rPr lang="en-GB" altLang="en-US" sz="4000" b="1" smtClean="0"/>
              <a:t>            </a:t>
            </a:r>
            <a:r>
              <a:rPr lang="en-GB" altLang="en-US" sz="4000" b="1" smtClean="0">
                <a:solidFill>
                  <a:srgbClr val="FF00FF"/>
                </a:solidFill>
              </a:rPr>
              <a:t>4</a:t>
            </a:r>
            <a:r>
              <a:rPr lang="en-GB" altLang="en-US" sz="4000" b="1" smtClean="0"/>
              <a:t>                    </a:t>
            </a:r>
            <a:r>
              <a:rPr lang="en-GB" altLang="en-US" sz="4000" b="1" smtClean="0">
                <a:solidFill>
                  <a:srgbClr val="FF00FF"/>
                </a:solidFill>
              </a:rPr>
              <a:t>2</a:t>
            </a:r>
          </a:p>
          <a:p>
            <a:pPr marL="609600" indent="-609600" algn="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 4             7           6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5         </a:t>
            </a:r>
            <a:r>
              <a:rPr lang="en-GB" altLang="en-US" sz="4000" b="1" smtClean="0">
                <a:solidFill>
                  <a:srgbClr val="FF00FF"/>
                </a:solidFill>
              </a:rPr>
              <a:t>1</a:t>
            </a:r>
            <a:r>
              <a:rPr lang="en-GB" altLang="en-US" sz="4000" b="1" smtClean="0"/>
              <a:t>           8  </a:t>
            </a:r>
          </a:p>
        </p:txBody>
      </p:sp>
    </p:spTree>
    <p:extLst>
      <p:ext uri="{BB962C8B-B14F-4D97-AF65-F5344CB8AC3E}">
        <p14:creationId xmlns:p14="http://schemas.microsoft.com/office/powerpoint/2010/main" val="942890564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7 + 4 =</a:t>
            </a:r>
          </a:p>
        </p:txBody>
      </p:sp>
    </p:spTree>
    <p:extLst>
      <p:ext uri="{BB962C8B-B14F-4D97-AF65-F5344CB8AC3E}">
        <p14:creationId xmlns:p14="http://schemas.microsoft.com/office/powerpoint/2010/main" val="2284311209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8 - 4 =</a:t>
            </a:r>
          </a:p>
        </p:txBody>
      </p:sp>
    </p:spTree>
    <p:extLst>
      <p:ext uri="{BB962C8B-B14F-4D97-AF65-F5344CB8AC3E}">
        <p14:creationId xmlns:p14="http://schemas.microsoft.com/office/powerpoint/2010/main" val="3120866130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2 + 6 =</a:t>
            </a:r>
          </a:p>
        </p:txBody>
      </p:sp>
    </p:spTree>
    <p:extLst>
      <p:ext uri="{BB962C8B-B14F-4D97-AF65-F5344CB8AC3E}">
        <p14:creationId xmlns:p14="http://schemas.microsoft.com/office/powerpoint/2010/main" val="2608987849"/>
      </p:ext>
    </p:extLst>
  </p:cSld>
  <p:clrMapOvr>
    <a:masterClrMapping/>
  </p:clrMapOvr>
  <p:transition spd="med" advClick="0" advTm="400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9 - 7 =</a:t>
            </a:r>
          </a:p>
        </p:txBody>
      </p:sp>
    </p:spTree>
    <p:extLst>
      <p:ext uri="{BB962C8B-B14F-4D97-AF65-F5344CB8AC3E}">
        <p14:creationId xmlns:p14="http://schemas.microsoft.com/office/powerpoint/2010/main" val="3657165891"/>
      </p:ext>
    </p:extLst>
  </p:cSld>
  <p:clrMapOvr>
    <a:masterClrMapping/>
  </p:clrMapOvr>
  <p:transition spd="med" advClick="0" advTm="4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1 x 4 =</a:t>
            </a:r>
          </a:p>
        </p:txBody>
      </p:sp>
    </p:spTree>
    <p:extLst>
      <p:ext uri="{BB962C8B-B14F-4D97-AF65-F5344CB8AC3E}">
        <p14:creationId xmlns:p14="http://schemas.microsoft.com/office/powerpoint/2010/main" val="2797736028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10 x 0 =</a:t>
            </a:r>
          </a:p>
        </p:txBody>
      </p:sp>
    </p:spTree>
    <p:extLst>
      <p:ext uri="{BB962C8B-B14F-4D97-AF65-F5344CB8AC3E}">
        <p14:creationId xmlns:p14="http://schemas.microsoft.com/office/powerpoint/2010/main" val="2085409960"/>
      </p:ext>
    </p:extLst>
  </p:cSld>
  <p:clrMapOvr>
    <a:masterClrMapping/>
  </p:clrMapOvr>
  <p:transition spd="med" advClick="0" advTm="400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6 + 4 =</a:t>
            </a:r>
          </a:p>
        </p:txBody>
      </p:sp>
    </p:spTree>
    <p:extLst>
      <p:ext uri="{BB962C8B-B14F-4D97-AF65-F5344CB8AC3E}">
        <p14:creationId xmlns:p14="http://schemas.microsoft.com/office/powerpoint/2010/main" val="1309989184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many </a:t>
            </a:r>
            <a:r>
              <a:rPr lang="en-GB" altLang="en-US" smtClean="0">
                <a:solidFill>
                  <a:srgbClr val="FFFF00"/>
                </a:solidFill>
              </a:rPr>
              <a:t>yellow</a:t>
            </a:r>
            <a:r>
              <a:rPr lang="en-GB" altLang="en-US" smtClean="0"/>
              <a:t> numbers?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1       </a:t>
            </a:r>
            <a:r>
              <a:rPr lang="en-GB" altLang="en-US" sz="4000" b="1" smtClean="0">
                <a:solidFill>
                  <a:srgbClr val="FFFF00"/>
                </a:solidFill>
              </a:rPr>
              <a:t>8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CA0702"/>
                </a:solidFill>
              </a:rPr>
              <a:t>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5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</a:t>
            </a:r>
            <a:r>
              <a:rPr lang="en-GB" altLang="en-US" sz="4000" b="1" smtClean="0">
                <a:solidFill>
                  <a:srgbClr val="FFFF00"/>
                </a:solidFill>
              </a:rPr>
              <a:t>5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1</a:t>
            </a:r>
            <a:r>
              <a:rPr lang="en-GB" altLang="en-US" sz="4000" b="1" smtClean="0"/>
              <a:t>       </a:t>
            </a:r>
            <a:r>
              <a:rPr lang="en-GB" altLang="en-US" sz="4000" b="1" smtClean="0">
                <a:solidFill>
                  <a:srgbClr val="FFFF00"/>
                </a:solidFill>
              </a:rPr>
              <a:t>5</a:t>
            </a:r>
            <a:r>
              <a:rPr lang="en-GB" altLang="en-US" sz="4000" b="1" smtClean="0"/>
              <a:t>       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2            </a:t>
            </a:r>
            <a:r>
              <a:rPr lang="en-GB" altLang="en-US" sz="4000" b="1" smtClean="0">
                <a:solidFill>
                  <a:srgbClr val="FFFF00"/>
                </a:solidFill>
              </a:rPr>
              <a:t>4</a:t>
            </a:r>
            <a:r>
              <a:rPr lang="en-GB" altLang="en-US" sz="4000" b="1" smtClean="0"/>
              <a:t>                    5</a:t>
            </a:r>
          </a:p>
          <a:p>
            <a:pPr marL="609600" indent="-609600" algn="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 4             7           </a:t>
            </a:r>
            <a:r>
              <a:rPr lang="en-GB" altLang="en-US" sz="4000" b="1" smtClean="0">
                <a:solidFill>
                  <a:srgbClr val="FFFF00"/>
                </a:solidFill>
              </a:rPr>
              <a:t>6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</a:t>
            </a:r>
            <a:r>
              <a:rPr lang="en-GB" altLang="en-US" sz="4000" b="1" smtClean="0">
                <a:solidFill>
                  <a:srgbClr val="FFFF00"/>
                </a:solidFill>
              </a:rPr>
              <a:t>5</a:t>
            </a:r>
            <a:r>
              <a:rPr lang="en-GB" altLang="en-US" sz="4000" b="1" smtClean="0"/>
              <a:t>         1           8  </a:t>
            </a:r>
          </a:p>
        </p:txBody>
      </p:sp>
    </p:spTree>
    <p:extLst>
      <p:ext uri="{BB962C8B-B14F-4D97-AF65-F5344CB8AC3E}">
        <p14:creationId xmlns:p14="http://schemas.microsoft.com/office/powerpoint/2010/main" val="1906475869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many </a:t>
            </a:r>
            <a:r>
              <a:rPr lang="en-GB" altLang="en-US" smtClean="0">
                <a:solidFill>
                  <a:srgbClr val="CA0702"/>
                </a:solidFill>
              </a:rPr>
              <a:t>red</a:t>
            </a:r>
            <a:r>
              <a:rPr lang="en-GB" altLang="en-US" smtClean="0"/>
              <a:t> numbers?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1       </a:t>
            </a:r>
            <a:r>
              <a:rPr lang="en-GB" altLang="en-US" sz="4000" b="1" smtClean="0">
                <a:solidFill>
                  <a:srgbClr val="0000CC"/>
                </a:solidFill>
              </a:rPr>
              <a:t>8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3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CA0702"/>
                </a:solidFill>
              </a:rPr>
              <a:t>            3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5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1</a:t>
            </a:r>
            <a:r>
              <a:rPr lang="en-GB" altLang="en-US" sz="4000" b="1" smtClean="0"/>
              <a:t>       </a:t>
            </a:r>
            <a:r>
              <a:rPr lang="en-GB" altLang="en-US" sz="4000" b="1" smtClean="0">
                <a:solidFill>
                  <a:srgbClr val="CA0702"/>
                </a:solidFill>
              </a:rPr>
              <a:t>2</a:t>
            </a:r>
            <a:r>
              <a:rPr lang="en-GB" altLang="en-US" sz="4000" b="1" smtClean="0"/>
              <a:t>       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2            4                    </a:t>
            </a:r>
            <a:r>
              <a:rPr lang="en-GB" altLang="en-US" sz="4000" b="1" smtClean="0">
                <a:solidFill>
                  <a:srgbClr val="CA0702"/>
                </a:solidFill>
              </a:rPr>
              <a:t>2</a:t>
            </a:r>
          </a:p>
          <a:p>
            <a:pPr marL="609600" indent="-609600" algn="r" eaLnBrk="1" hangingPunct="1">
              <a:lnSpc>
                <a:spcPct val="90000"/>
              </a:lnSpc>
              <a:buFontTx/>
              <a:buAutoNum type="arabicPlain" startAt="7"/>
            </a:pPr>
            <a:r>
              <a:rPr lang="en-GB" altLang="en-US" sz="4000" b="1" smtClean="0"/>
              <a:t>     </a:t>
            </a:r>
            <a:r>
              <a:rPr lang="en-GB" altLang="en-US" sz="4000" b="1" smtClean="0">
                <a:solidFill>
                  <a:srgbClr val="CA0702"/>
                </a:solidFill>
              </a:rPr>
              <a:t>4</a:t>
            </a:r>
            <a:r>
              <a:rPr lang="en-GB" altLang="en-US" sz="4000" b="1" smtClean="0"/>
              <a:t>             7           </a:t>
            </a:r>
            <a:r>
              <a:rPr lang="en-GB" altLang="en-US" sz="4000" b="1" smtClean="0">
                <a:solidFill>
                  <a:srgbClr val="CA0702"/>
                </a:solidFill>
              </a:rPr>
              <a:t>6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5         1           8  </a:t>
            </a:r>
          </a:p>
        </p:txBody>
      </p:sp>
    </p:spTree>
    <p:extLst>
      <p:ext uri="{BB962C8B-B14F-4D97-AF65-F5344CB8AC3E}">
        <p14:creationId xmlns:p14="http://schemas.microsoft.com/office/powerpoint/2010/main" val="2534944835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600" smtClean="0"/>
              <a:t>1 + 7 =</a:t>
            </a:r>
          </a:p>
        </p:txBody>
      </p:sp>
    </p:spTree>
    <p:extLst>
      <p:ext uri="{BB962C8B-B14F-4D97-AF65-F5344CB8AC3E}">
        <p14:creationId xmlns:p14="http://schemas.microsoft.com/office/powerpoint/2010/main" val="2277663528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many number 1s?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1       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>
                <a:solidFill>
                  <a:srgbClr val="CA0702"/>
                </a:solidFill>
              </a:rPr>
              <a:t> 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5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5</a:t>
            </a:r>
            <a:r>
              <a:rPr lang="en-GB" altLang="en-US" sz="4000" b="1" smtClean="0">
                <a:solidFill>
                  <a:srgbClr val="CA0702"/>
                </a:solidFill>
              </a:rPr>
              <a:t>         </a:t>
            </a:r>
            <a:r>
              <a:rPr lang="en-GB" altLang="en-US" sz="4000" b="1" smtClean="0">
                <a:solidFill>
                  <a:srgbClr val="0000CC"/>
                </a:solidFill>
              </a:rPr>
              <a:t>1</a:t>
            </a:r>
            <a:r>
              <a:rPr lang="en-GB" altLang="en-US" sz="4000" b="1" smtClean="0"/>
              <a:t>       5       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1    </a:t>
            </a:r>
          </a:p>
          <a:p>
            <a:pPr marL="609600" indent="-609600" algn="ctr" eaLnBrk="1" hangingPunct="1">
              <a:lnSpc>
                <a:spcPct val="90000"/>
              </a:lnSpc>
            </a:pPr>
            <a:r>
              <a:rPr lang="en-GB" altLang="en-US" sz="4000" b="1" smtClean="0"/>
              <a:t>                       4</a:t>
            </a:r>
          </a:p>
          <a:p>
            <a:pPr marL="609600" indent="-609600" algn="r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4             1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4000" b="1" smtClean="0"/>
              <a:t>     </a:t>
            </a:r>
            <a:r>
              <a:rPr lang="en-GB" altLang="en-US" sz="4000" b="1" smtClean="0">
                <a:solidFill>
                  <a:srgbClr val="0000CC"/>
                </a:solidFill>
              </a:rPr>
              <a:t>1</a:t>
            </a:r>
            <a:r>
              <a:rPr lang="en-GB" altLang="en-US" sz="4000" b="1" smtClean="0"/>
              <a:t>         1</a:t>
            </a:r>
          </a:p>
        </p:txBody>
      </p:sp>
    </p:spTree>
    <p:extLst>
      <p:ext uri="{BB962C8B-B14F-4D97-AF65-F5344CB8AC3E}">
        <p14:creationId xmlns:p14="http://schemas.microsoft.com/office/powerpoint/2010/main" val="2142764574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539</Words>
  <Application>Microsoft Office PowerPoint</Application>
  <PresentationFormat>On-screen Show (4:3)</PresentationFormat>
  <Paragraphs>144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3_Default Design</vt:lpstr>
      <vt:lpstr>Train your Brain!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many red numbers?</vt:lpstr>
      <vt:lpstr>PowerPoint Presentation</vt:lpstr>
      <vt:lpstr>How many number 1s?</vt:lpstr>
      <vt:lpstr>PowerPoint Presentation</vt:lpstr>
      <vt:lpstr>PowerPoint Presentation</vt:lpstr>
      <vt:lpstr>PowerPoint Presentation</vt:lpstr>
      <vt:lpstr>PowerPoint Presentation</vt:lpstr>
      <vt:lpstr>How many green numbers?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many moving numbers?</vt:lpstr>
      <vt:lpstr>How many red numbers?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many number 8s?</vt:lpstr>
      <vt:lpstr>PowerPoint Presentation</vt:lpstr>
      <vt:lpstr>PowerPoint Presentation</vt:lpstr>
      <vt:lpstr>How many yellow numbers?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many growing numbers?</vt:lpstr>
      <vt:lpstr>How many number 2s?</vt:lpstr>
      <vt:lpstr>PowerPoint Presentation</vt:lpstr>
      <vt:lpstr>PowerPoint Presentation</vt:lpstr>
      <vt:lpstr>PowerPoint Presentation</vt:lpstr>
      <vt:lpstr>PowerPoint Presentation</vt:lpstr>
      <vt:lpstr>How many spinning numbers?</vt:lpstr>
      <vt:lpstr>PowerPoint Presentation</vt:lpstr>
      <vt:lpstr>How many pink numbers?</vt:lpstr>
      <vt:lpstr>PowerPoint Presentation</vt:lpstr>
      <vt:lpstr>PowerPoint Presentation</vt:lpstr>
      <vt:lpstr>PowerPoint Presentation</vt:lpstr>
      <vt:lpstr>PowerPoint Presentation</vt:lpstr>
      <vt:lpstr>How many number 5s?</vt:lpstr>
      <vt:lpstr>PowerPoint Presentation</vt:lpstr>
      <vt:lpstr>How many flashing  numbers?</vt:lpstr>
      <vt:lpstr>PowerPoint Presentation</vt:lpstr>
      <vt:lpstr>PowerPoint Presentation</vt:lpstr>
      <vt:lpstr>PowerPoint Presentation</vt:lpstr>
      <vt:lpstr>How many pink numbers?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many yellow numbers?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 your Brain!</dc:title>
  <dc:creator>User</dc:creator>
  <cp:lastModifiedBy>User</cp:lastModifiedBy>
  <cp:revision>2</cp:revision>
  <dcterms:created xsi:type="dcterms:W3CDTF">2020-05-18T07:34:37Z</dcterms:created>
  <dcterms:modified xsi:type="dcterms:W3CDTF">2020-05-18T08:10:29Z</dcterms:modified>
</cp:coreProperties>
</file>