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81F0A-D1C8-4DF1-A706-9F43744D7E5F}" type="datetimeFigureOut">
              <a:rPr lang="en-GB" smtClean="0"/>
              <a:t>19/01/2021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AAFFF-C17B-492C-A38F-EF157D04EAB4}" type="slidenum">
              <a:rPr lang="en-GB" smtClean="0"/>
              <a:t>‹#›</a:t>
            </a:fld>
            <a:endParaRPr lang="en-GB"/>
          </a:p>
        </p:txBody>
      </p:sp>
    </p:spTree>
    <p:extLst>
      <p:ext uri="{BB962C8B-B14F-4D97-AF65-F5344CB8AC3E}">
        <p14:creationId xmlns:p14="http://schemas.microsoft.com/office/powerpoint/2010/main" val="51185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6201" y="8684246"/>
            <a:ext cx="2970213"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3" tIns="48001" rIns="96003" bIns="48001" anchor="b"/>
          <a:lstStyle>
            <a:lvl1pPr defTabSz="965200">
              <a:defRPr>
                <a:solidFill>
                  <a:schemeClr val="tx1"/>
                </a:solidFill>
                <a:latin typeface="Arial" charset="0"/>
                <a:cs typeface="Arial" charset="0"/>
              </a:defRPr>
            </a:lvl1pPr>
            <a:lvl2pPr marL="742950" indent="-285750" defTabSz="965200">
              <a:defRPr>
                <a:solidFill>
                  <a:schemeClr val="tx1"/>
                </a:solidFill>
                <a:latin typeface="Arial" charset="0"/>
                <a:cs typeface="Arial" charset="0"/>
              </a:defRPr>
            </a:lvl2pPr>
            <a:lvl3pPr marL="1143000" indent="-228600" defTabSz="965200">
              <a:defRPr>
                <a:solidFill>
                  <a:schemeClr val="tx1"/>
                </a:solidFill>
                <a:latin typeface="Arial" charset="0"/>
                <a:cs typeface="Arial" charset="0"/>
              </a:defRPr>
            </a:lvl3pPr>
            <a:lvl4pPr marL="1600200" indent="-228600" defTabSz="965200">
              <a:defRPr>
                <a:solidFill>
                  <a:schemeClr val="tx1"/>
                </a:solidFill>
                <a:latin typeface="Arial" charset="0"/>
                <a:cs typeface="Arial" charset="0"/>
              </a:defRPr>
            </a:lvl4pPr>
            <a:lvl5pPr marL="2057400" indent="-228600" defTabSz="96520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FCE6DD0B-5125-4D8F-99B4-DA707F028D06}" type="slidenum">
              <a:rPr lang="en-GB" altLang="en-US" sz="1300">
                <a:solidFill>
                  <a:srgbClr val="000000"/>
                </a:solidFill>
              </a:rPr>
              <a:pPr algn="r" fontAlgn="base">
                <a:spcBef>
                  <a:spcPct val="0"/>
                </a:spcBef>
                <a:spcAft>
                  <a:spcPct val="0"/>
                </a:spcAft>
              </a:pPr>
              <a:t>1</a:t>
            </a:fld>
            <a:endParaRPr lang="en-GB" altLang="en-US" sz="1300">
              <a:solidFill>
                <a:srgbClr val="000000"/>
              </a:solidFill>
            </a:endParaRPr>
          </a:p>
        </p:txBody>
      </p:sp>
      <p:sp>
        <p:nvSpPr>
          <p:cNvPr id="283651" name="Slide Image Placeholder 1"/>
          <p:cNvSpPr>
            <a:spLocks noGrp="1" noRot="1" noChangeAspect="1" noTextEdit="1"/>
          </p:cNvSpPr>
          <p:nvPr>
            <p:ph type="sldImg"/>
          </p:nvPr>
        </p:nvSpPr>
        <p:spPr>
          <a:ln/>
        </p:spPr>
      </p:sp>
      <p:sp>
        <p:nvSpPr>
          <p:cNvPr id="28365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83653" name="Slide Number Placeholder 3"/>
          <p:cNvSpPr txBox="1">
            <a:spLocks noGrp="1"/>
          </p:cNvSpPr>
          <p:nvPr/>
        </p:nvSpPr>
        <p:spPr bwMode="auto">
          <a:xfrm>
            <a:off x="3886201" y="8684246"/>
            <a:ext cx="2970213"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3" tIns="48001" rIns="96003" bIns="48001" anchor="b"/>
          <a:lstStyle>
            <a:lvl1pPr defTabSz="965200">
              <a:defRPr>
                <a:solidFill>
                  <a:schemeClr val="tx1"/>
                </a:solidFill>
                <a:latin typeface="Arial" charset="0"/>
                <a:cs typeface="Arial" charset="0"/>
              </a:defRPr>
            </a:lvl1pPr>
            <a:lvl2pPr marL="742950" indent="-285750" defTabSz="965200">
              <a:defRPr>
                <a:solidFill>
                  <a:schemeClr val="tx1"/>
                </a:solidFill>
                <a:latin typeface="Arial" charset="0"/>
                <a:cs typeface="Arial" charset="0"/>
              </a:defRPr>
            </a:lvl2pPr>
            <a:lvl3pPr marL="1143000" indent="-228600" defTabSz="965200">
              <a:defRPr>
                <a:solidFill>
                  <a:schemeClr val="tx1"/>
                </a:solidFill>
                <a:latin typeface="Arial" charset="0"/>
                <a:cs typeface="Arial" charset="0"/>
              </a:defRPr>
            </a:lvl3pPr>
            <a:lvl4pPr marL="1600200" indent="-228600" defTabSz="965200">
              <a:defRPr>
                <a:solidFill>
                  <a:schemeClr val="tx1"/>
                </a:solidFill>
                <a:latin typeface="Arial" charset="0"/>
                <a:cs typeface="Arial" charset="0"/>
              </a:defRPr>
            </a:lvl4pPr>
            <a:lvl5pPr marL="2057400" indent="-228600" defTabSz="96520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B68A5511-28B0-4526-8124-E6C738335774}" type="slidenum">
              <a:rPr lang="en-US" altLang="en-US" sz="1300">
                <a:solidFill>
                  <a:srgbClr val="000000"/>
                </a:solidFill>
              </a:rPr>
              <a:pPr algn="r" fontAlgn="base">
                <a:spcBef>
                  <a:spcPct val="0"/>
                </a:spcBef>
                <a:spcAft>
                  <a:spcPct val="0"/>
                </a:spcAft>
              </a:pPr>
              <a:t>1</a:t>
            </a:fld>
            <a:endParaRPr lang="en-US" altLang="en-US" sz="13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6D8FE4-3153-4474-97ED-C08DA3785B1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3032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3FA9E-5B01-4869-96CF-4B9636F4DE0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1424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74358D-661E-4ADF-951A-8801B2E270E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01549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88400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37564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02908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184687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49990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56109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9082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46891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363B5-D7FD-450D-94A1-1E8EF4532F1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943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319134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6696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84994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2192D-7F60-4F53-B9A0-1B27AC311DE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3555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EDC38B-1608-45FF-AC44-AB6B6A332E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724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BA4B96-BC89-4BF2-B3F3-E0A17BD7DC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6485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077AB6-B586-4368-AC0C-4B913659F37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7464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EDFA1E-4FCB-4393-8561-776B8B0152F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239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01BD8B-F01F-41DE-AD8E-0A9478FB967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1138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6E83A-0D73-42AD-8A36-6BC3AB84BFD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960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fontAlgn="base">
              <a:spcBef>
                <a:spcPct val="0"/>
              </a:spcBef>
              <a:spcAft>
                <a:spcPct val="0"/>
              </a:spcAft>
              <a:defRPr/>
            </a:pPr>
            <a:fld id="{3A091B70-02CA-4DF9-A834-9145618DBC5E}"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000006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E07BD-2AE6-4B67-AF9C-2F083D016860}" type="datetimeFigureOut">
              <a:rPr lang="th-TH" smtClean="0">
                <a:solidFill>
                  <a:prstClr val="black">
                    <a:tint val="75000"/>
                  </a:prstClr>
                </a:solidFill>
              </a:rPr>
              <a:pPr/>
              <a:t>19/01/64</a:t>
            </a:fld>
            <a:endParaRPr lang="th-T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5A3F7-FA21-445F-9AAF-756B1268C00C}"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633074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4294967295"/>
          </p:nvPr>
        </p:nvSpPr>
        <p:spPr>
          <a:xfrm>
            <a:off x="0" y="0"/>
            <a:ext cx="9144000" cy="6858000"/>
          </a:xfrm>
          <a:solidFill>
            <a:srgbClr val="FCFC04"/>
          </a:solidFill>
          <a:ln>
            <a:solidFill>
              <a:srgbClr val="0066FF"/>
            </a:solidFill>
            <a:miter lim="800000"/>
            <a:headEnd/>
            <a:tailEnd/>
          </a:ln>
        </p:spPr>
        <p:txBody>
          <a:bodyPr/>
          <a:lstStyle/>
          <a:p>
            <a:pPr algn="ctr" eaLnBrk="1" hangingPunct="1">
              <a:buFontTx/>
              <a:buNone/>
            </a:pPr>
            <a:endParaRPr lang="en-GB" altLang="en-US" sz="4000" smtClean="0">
              <a:latin typeface="Comic Sans MS" pitchFamily="66" charset="0"/>
            </a:endParaRPr>
          </a:p>
          <a:p>
            <a:pPr algn="ctr" eaLnBrk="1" hangingPunct="1">
              <a:buFontTx/>
              <a:buNone/>
            </a:pPr>
            <a:r>
              <a:rPr lang="en-GB" altLang="en-US" sz="12000" smtClean="0">
                <a:solidFill>
                  <a:srgbClr val="0066FF"/>
                </a:solidFill>
                <a:latin typeface="Comic Sans MS" pitchFamily="66" charset="0"/>
              </a:rPr>
              <a:t>Science</a:t>
            </a:r>
          </a:p>
          <a:p>
            <a:pPr algn="ctr" eaLnBrk="1" hangingPunct="1">
              <a:buFontTx/>
              <a:buNone/>
            </a:pPr>
            <a:r>
              <a:rPr lang="en-GB" altLang="en-US" sz="4000" smtClean="0">
                <a:latin typeface="Comic Sans MS" pitchFamily="66" charset="0"/>
              </a:rPr>
              <a:t> </a:t>
            </a:r>
          </a:p>
        </p:txBody>
      </p:sp>
      <p:pic>
        <p:nvPicPr>
          <p:cNvPr id="162819" name="Picture 3" descr="flashing man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500438"/>
            <a:ext cx="496887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3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21512" name="AutoShape 8" descr="data:image/jpg;base64,/9j/4AAQSkZJRgABAQAAAQABAAD/2wCEAAkGBhQSERQTExQWEhQVGB4XFxcYGBgYFhgXGBUfIiEgHBwYGyYfGx8jGhYfHy8sIykqLTIsGB42NTAqQSYrLCkBCQoKDgwOGg8PGjIkHyQ2Mik0KjAyMCwvLi4sMjUyNCw1LS0vLDA1LzUuMS41LywqLywwLy8vKi0wKSksLCwpKf/AABEIAKAAoAMBIgACEQEDEQH/xAAcAAACAwEBAQEAAAAAAAAAAAAABgQFBwMCAQj/xABGEAACAQMBBQQGCAMGAwkAAAABAgMABBESBQYhMUETUWFxByIyQoGRFCNSYnKCkqFDorEkM1OywdFjg/AVF0Rzk6O0wuL/xAAbAQACAwEBAQAAAAAAAAAAAAAABAMFBgIHAf/EADMRAAEDAgMECQQDAAMAAAAAAAEAAgMEEQUhMRJBUXEGEyJhgbHB0fAyoeHxFEKRFSNS/9oADAMBAAIRAxEAPwDcaKKKEIooooQiiilbae+vrtFZxi5dTh5C2m3jbuLgEuw6qgOORK1xJI2Nu082C6a0uNgmeWUKpZiFUDJJOAAOZJPIUlXG9891n6GEihPs3MgLtJ4xRcPV7mc8einnUG62dNcqwvLh5VbIMUWYYQp6EK2t/wA7HyqPsuZoJvokjF1Kl7dz7RRSAyN3smVweqkdQc0FVi+00tpteNt3d+U9FSWN5FLk2SZP7+e4nPc0rIn6IdC/tXF917fmsYjfpKhKzKe8SA6sjxJHeDVrXK6ukjRpJGCIoyzHgAB31nzVTvdcvN+ZT/VRgaBVewPSo6/U3MXayRFo3eJw0jGJsFzEVXGoYbCMx48q0LZu047iNZYXEiNyYeHMEcwQeBB4g86xreLdl1soLzQ0U000rED1JAJiWiB7jpTRx5GYjvrr6M96mW8wWzHcMqOOQ7QoQkgHQsYip8HT7NbOOeRrwyXeB4E7vRVbomuZts3ei2qiiin0oiiiihCKKKKEIooooQiiiihCKKKX9+NqPDa6Ym0zTusETdVZzxYfgQM/5a5c4NBcdAvoFzZVG8O2Wu5HtoGK26ErcSqSGdhzijI4jHJ2HL2RxzgtrZY0VEUIijCqowAPACvFjYpDGsUYwiDAH+56k8yepJqBtXeq3t9Qd8sg1MiKzso+8FB056asVh6uplrZMgbbgruKJsLc/wDVZzTKilmYKo4lmIAA8SeAqhlaW6uLea1t5LiKHtCZPVjRi8ekaGlK614kkrkcBjNMuwN0u103N8uuU+tHA3GK3HQaeTy97HODwXGMlvq5pMGDRtTHPgO9JzVhOTEkR7C2hJz+j2q95L3D/pHZoP1GrGw3DiDLJcO95Ih1KZMCNWHIrEgCAjoSCR30zUVbQ0UEObGi/HU/dKPme/6ilr0ix52dM3WPRIPOOVW/oCPjWG7Pl+j3bnkq5lHlb3erh+SF/nW9b94/7NvM/wCBJ89Bx++KwHa0gJLeF2p/XIMfz/vS1blIwj5bMJqlzY4H5fJfpuiuduMKueeB/SulWiQRRRRQhFFFFCEUUUUIRRRRQhFJu+XG+sVPIJcOO7UoiUHzxKw+JpypQ39h0PZ3PSOUxP4JcALn4SrH+9KVrS6neBwKlhIEgJS9tO6eeY2kLGMKA1xKvBkVuUaHo7jjn3V48yK97U2AospYLZFQlcqOQLqwYajzJJUAk5PHjRuhxtzL700ssjHv+tZR8lVR8Ktrm4WNGdjhUUsx7lUZP7CsS57o3hrP6n/SN/sroNDm3O9MWwN5IbtCYyQ64EkTDTLExHJ1PEeB5HoTVrWT7H2CJwt3chvpEihl0uyGCM8VRChBGAfWPUk+VXI2cw5XF0P+e5/zZrSjGohk8G/dmPNVv8N5zan+qbau+VnbEia5iRhzXVll81XJA8xSo+w0f+9eacd0s8rKfNdWkjzFSrawjjXRHGka/ZVVVfkBio5MdjH0MJ55e66bQu3lct6N5je2ssFrBM/agASyAQxY1Ak/WHWRgdEPOk//ALt5JH1yzrH67OEiTUAXZWPrSH1slB7o699Me7w7Nri2HsQuOz+7HIgYL5KSwHgBVzVXVYlM99xYW05HndNwwNa23FQjaznib66z4GID9IixUrZPpBjiL29/KiTxkaXAIE0b50uFUHBGCrAcARngCBXuqJ91ra+2mEuIhKq2jHmwKnt1CkYI4+38qawutnkn2HuuDfVQ1ULGs2gLLRNm7XhuE1wSpMvLKMGAPcccj4GplYdvfuUdlyia3kaHgzRTKNDakGoxShAFcFVJVivusGDY4v3o739F9GElwtwq6uAwJEzgsAfZKt6rr0PgRWkbKC7YOR+aJB0ZDdoZhOdFFFTKJFFFFCEUUUUIRUTa2zEuYZIJBlJFKt34PUdxB4jxAqXXK6zobSQG0nBPIHHD96ELItxNqCOD6NNIvapJKqsfVEyiVvXjLY1gnPLjVzvdAXsbpVGSYXwO/C5x8QMfGqfYG3bJrK3ileJQIkDJOAozoGeEg0tk5ORnOa4bQv8AZ8MTyQSupVSQLZ5MEgdy5j+YxisO9hdOXhpGd7WuNfD1V202j2SdycbWZXRXX2WUMv4SMj9jXSqmx3bWxtoY5dpi3KoNSy9gQHIywXUFbSGJAGeWBXw3sY5bWsv+bFj91uEH7VO/BpwezY+KjbWMIzVvXxmwMngBUG0LSnEe0NnSHuQMT8hcmpN/6P57lNEt6AhOWSKAKrjubtJHLL4cj1Br4zBqkmzrAc19NbHbJVW7Ldp29yPZnlzGe+KNQinyOgsPBqt7i5WNSzsqKObMQqj4nhU2P0fpgB7m6fykEY+AiVQB5VMs9xrKNg4gV3HJ5dUzjyaUsR8Kc/4R73Xe4Ad2fsof5oAsAlaLbfb+rZxtdt9pfVgU/emYaf06j4U17r7uG2V3kYS3E2DK4GF9UeqiDoiZOM8SSSeJq7VcDA4CvtW9JQRUubczxKUlndLrolP0oW6ts6QsM9m8Tj4TKD81Yj41jGytpvZS2synKoUmcEcdPrRSgY6MiAnPvca2n0nSgbOkTrK8UQ83nT/TJ+FYTt657O2HA5Nsq+Rlmkb+iH51xUutPHbuU8AvE+6/T6tkZHEGvtR9nppijHcij5KKkVZJFFFFFCEUUUUIRUDb912VrcSfYikf9MZP+lTJ51RS7sFVRlmYgKAOZJPACs4339ICy2k0VrGZI5EMT3DkpCqyDSWXgXcDPEgBRzycVw+RkYu42XTWOfk0XVXs2LTDEv2Y1X5IB/pUbeI/2aVftjsx5yEKP81dxNMAM2s35DG6nyIflVZvDBNJHGskQhjaaMaXfMsnrgkKsZOnCgsSWyAvKsDHG4ygnjfULXPnj6vZae5Sg9pbnGYIW7sor/H3jXU7dt/8aMDxYAfvXTZdkbThaSvbDnpXDRk+KyA1Y7S9Jdzb27CSFJHOFScZEIzwzNGSWXH3SQSfcp+mpaaqcG9Ydo8Rb1Pmlp6ienaXbA2Rw+eigmCKVQSqSKeRwrqR4cxXy2szCdVs72rDiOzOIyfvRH6sj4fGki6uCrtMZHWVz/CCoGbuESAIfiD4mrrYm9LkhLpOzLHCSDGlieQYAnQx88E93KrGswGuw8dZG64GZtqOYVfSY1RVx6t4sTkL7+RWmbu7863WC7CxTMcJIuexmPcueKP91jx90t0b6yW4t1kUo4DK3Ag0wbpb2NGy2t0xbUdME7e/3RyH/E7j7/nzmw7ExP8A9cmTvP8AK5rsPMPbj+nyT1RRRV2qpZn6ZNumMQRqNRXVcEd7rhIhjqDJLnh/h1kXZ/SBaRMSWnktozzOVw2f/kD51s+8fosa/vZLie5KR4CxLEo1qoXgCz5XGpnbgObA59UVG2F6F1gngle6eQQHUFEaJlxoA+0dOmIZGc5xgjjlR0BdKHn5b8plsobHsj5f8LSgK+0UU2lkUUUUIRUbaW0o7eJpZWCRoMsT/oBxJJ4ADiSQKkM2Bk8BWW7Y2yb+btMn6LEfqF6SMOczd/cncPW94YVq6plNGXu8BxKYp6d079hqNrbVkvmDSgpADmOA+HJ5ejP1C8l8TxrwRngeNfaqdubb7HCIA0r8VB9lVHvNjjjPADqeHeRjCajEJw0ZuOQC1FoaKEuOTRqV7kiFsh03L2sQ93UvZr4L2gOnyHwFVse27dX1jt7iQDHaMHY4PPSXwAD90CqaYDPazPrYe+5GF/COSDy/evq3aEhdQyeIB4EjwB4mt3S9FG2Aq5e0dzbD7nMrE1HSU7RNLCLDefYaJkt96oWYKweIscKXXCk92oEgHzxVu6AgggEHgQeII8aSJIwwIIBB4EHkRVpuztQq30aQk8MwseJKjmhPUrzHePKqrHOjQoo+vpyS0ag6jv5K0wbpD/Mk6icAOOhGh7uarNpbEFvOCMmNwRFnj2Z5lB5jiD3Ljpxi3N1FhkdlxjDAnoe+nHeCxM1vIg9vTqQ9RIvFf3GPjUeGOORYbaIf2aOFJnB/iySjUuv7WAC7Z5ll7qnw/pQ+GkDJG7Tgcyf/ADu8dyWxDo62Wr2mO2Q7QDjv8N6i7nbbEqvCX7R4TgNkEtGfZOepHsk948avrq2WRCjDKsMHp8iORB4g9CKqtqWqQyRXCqqkOEkIABMcnq8cc8NoPwq0u7tIkLuwVRzJ/oOpJPAAcayFS5skvWwt2Q43A4HgPRa2naWRdXKbkC1+I4p03D2608LRTNqnt20OerqRlJPzLz+8rUz1i+yto3a3H0mFI4B2ZjxMGZpVLBhqRGXs8EHHEkam4ccUwzeka6hUvLDbOo+zJLGxJOAFBjfUSeAHM5rVU2JROY1sjrP3jv8ADJZ2ehka4lg7PFaPVNvLvbb2KBpmOpuCRqNUkhH2V8OpOAOppS2n6WniiUNZSRXEqkxI7xsnDq5RtSqM8fVBPIeGczSvJI00zmWZ/bc8z4Ae6o6KOA/etDQ0v8vtNPZ4+yoa2sFKLEdrgmjanpPvZiey0WidAAJZceLN6gPkpx3mlO/25Kz4ee5nkPHT20gx4kKyog+VRp52djHGcY9t+enPQDq2PlXe2tVjGFHiTzJPeT1NX8dJC3JjRzOfn+lQyVkzs3uPIZeX7U7Ym9u0LZw0b6k96KaaSVWHcCykofEH4Gti3R31iv0OAYpkA7SFiCy55EEcHQnkR8QDwrFKm7B2ibe8tp14YlWN/GOVgjA+A1BvNRS1Zh7NgvZqM0zRYg/rBG/Q5LTvSHtf1FskPrzgmUg8UtwcN8XP1Y8C592ltVwMDgBXIXn0ie4uTx7SVlTwihYomPA4Z/zmu1eT4rUmact3Ny916dh0AihB3uz9lE2rtEQRNIRnHAKObMTgAeZOKTC5GqWU5dvWdv6BR3DkB/vVtvRda5o4hyjHat+I5VB8tTfprxu9YdvexKfYjBmcd+ggJ/Oc/l8K1+AQMw/D34jIO0b25afcrJY9O+trWUDD2Rrz1+wTFupuloxPcKDMeKIeIhHh01kYyenIUw7T2XHcRmOVQ6n5g96nmpHeKlUVhqismqJjPI7ta34clfw08cMYiYMllF5ZNBNJA5LFMFWPvxtnS3dngVOOqmo125UCReLxESL46eY+K5Hxpx9IdiNMM49pH7NvFJf9nCn599Kles4LV/8AJ4faXM5sd39/+LAYlAaCt2o8hk4fOadYJg6qynKsAwPeCMj9jSruvtaFWZDKgLIpGTpwUZkK+tjkFQ8OjeFddnbW7HZykcXUtDGO91chfgAAT4A1UxWyqioQCFAHHjyHPjWLwjAHVnXxvdshp2b2vcglbPFcbbSGF7RtEi9r2yITpf2omhkjzkSIVz5jgfgePwqv2VaSylJrkaXUDRFwIRsYZzjm5OcdynHU1bejPcGCeGW5mjIWVgIdDPH6iAguOzK+2xPPmEXvppk9Gsf8O5uY+4a0kA/9RGP70vLgksW1HG8HvzHO2uqaixaOUNfIwju19tEtVw2TbdteMzcUtgAo6dtIMk+ax4A/8w1e3O4F0oJiuope5ZYSmfzxPw/QaXL62vLCC+aW2b6wPIkkTLJGuIVQaiSrj1hn2eXlSAwqpjvlfdl3n2umJsQhkbYH5+0r3d/9InluOYdtMfhEhwuPA8X/ADVHvLjQjNzwOA7yeAHxJAr1BEFVVHJQAPgMVHv+JiXvkH8oJ/qK9hggbS07Ymf1AHzxXlMspqJzI7eb+H6XSwt9EYB4tzY97HiT86kWltJM7JEFATGt3J0gkZAAUZY44nljI76+Vdbmj6h26tNIT8G0j9lFU/SHEJMPow6DJxIAOtlb4DQx19URNmAL2VPd2skLqsoUh86XQnSSBkghhkHHHrnBqNfKShC+0cBfxFwF/mIq53tuAZIIhzUmVvBQpUfNm/lNcdhWhmvbSIcczo5/DEe0J/k/evmEV09ThpmqNcxfS66xSihp8REMGmRtwVzu2MWsQPtKuhu8OhIbP5wasJZQqlmOFUEknkABxPyqs3+V7bacogbslkjSYppDIzuzhmweRJQZ0kcc99UF5dyzDTK4KdURdCtj7WSSR4Zx4VjG9F6uol22kbDiTe+gvw4rWv6R0tPHsOvtgaW1y4rhHMZGeZgQZW1YPMLjCj4KB8SabfR3bZFxN9pxGPwxrn/O7UrU87gx4sYz9ppG+crf7VoelOzS4bHTx6XA8AFmcCc6orZJ362J/wBK9bw7UftEtoW0Oy9pJIMExxA4GnPDUzcBnkFY91QrGVreeECSR45W7NlkcvhipKsC3EHK6SOR1eFVu27hhJfSAlCJIoiw5xxBEyw8hIzeGc1X2WyIpZ2eBli+jOoQoFbW4AYtKc5kGSAMnoTnjWAawBuZsLcL5kDX/RblfnuQ27bAXcfnpmmvf8f2JvCSI/8AurSRV5vfteZrXTLEmA6MXSQYIVs4CSYbJxwALVC2Zu3c3GCE+jxn35QdX5Y8gn8xUedbXo1XU9DRPdO8DtczoNwWOx2inqKljY2HT14qu2Hu/dTDXHbzzL2knZkACIZcgkMxAySMEnuxT7u36KHch74hUH/h0Ootx/iuOGPurz6t0qy2BLcWESwxhbqBM4DERTDJycMB2b8STghOftGr3ZO/UE1wLUh4bgjUI3C5IAycFGZeQzxI5VPFi7J2lkLgAbmwyOet/VSHDRG4PkBJFhc5gW4eiYY4woCqAABgADAAHQAcq9UUV8U6Ko9+LAzbOu414s0L6R3sFyB8SMVeUUIX5vgmDqrDkwDDyIzUfaPDs36LIM+TZX/7Vd7ybvmxunt8YiYmS3PQxE5KjxjJ0+Wk9aq7iAOrIeTDFbKOTr4Q5u/z/axckZgmLXbvL9LpRaXEsJfsXADnJV11KGxzXDDBPXmKjWVwSND8JF9rx7mHgf65FSa5qKaCsj2Jm7TeBX2CompJNuJ1jxC8JGdTOzF3c5ZjjJxyAA4ADoBTl6J9mmS+knx6sEXZg/8AElIOB4iNOP4xSgFZmVI1MkjkKiDmzHkPAdSegBPSty3O3cFjaJDkM/F5WHvStxYjwzwHgBVdiD2QwinjFu4bgFZYdG+aY1Ehv38SVnvpctyt/bv0kt2QeccoJ/aWk+td9KGwGuLPXGuqW3btkA5soBDqO8lCcDvArIIpAwDA5BGQe8GpsKlDoizePVRYtEWyh+4+i9097iH+wQ+GsHzEz0h02ejy+HZywE+tHIXA6mOXiD4jVqHwqh6YxF1Gx4/q7zCf6NyBs7mnePJWG1dgSGYz27IGcBZEkzofSMBgyglWA4ciCMZHDNLO2t25IjEwSNpZ5BFqi+rMKhSwERJAJYhss/AnT6vdolUO+k4jtxNwzDLHIoyAWKvxVc82ZSQBXnVNK/bDRnfL2+eGi20v0a5DNQNnG1gYPcJNHMP4t0urH4ZFzEn5dNXV1vFCukK3bu4ykcWJHYd/A4C/eYgeNVtpv/bsPrRJAeoZCy/qj1ComzNu2cV3P2csWiZI3AjxqMgLKyhEGosQEOMZ4mmJaSZrj1sbgRuzz7hl7qBlRG8XY8EcVbfQrif++f6PH/hQt9YR9+bp5RgfiNfL6KGxSGZFSJLeZJG5DKt6jkk8WbQ5PHJOOtWFvbXlx/dQi2jP8W4HrY71gU6j+dk8qvdlblQxOsspa6nXlJLg6D/w0ACR/lGfGnqLD6kvbI7sgG9vx75qKaeOxaMymBWyMivtFFahViKKKKEKn3n3XivoeylyCDqjdeDxvjGpenI4IPAgkGsj2zuVe2pOqJriMcpYFLZH3oxl0PlqHjW6UUzT1UkB7B8EtUUsdQO2PHevzXc2wbGpZAw9k9nKrjy9XPTlU3Ze6u0ZyFhiJB/izxPCqjvJYjV+Va/Q9FNPxOV2gAPEX90qzDIm6kkcDb2SnuVuCliO0du3uWGGkIACjqsY91e/qevQBsooquc4uN3G5Vi1oaLNFgisQ353WNhcllXFrOxaM+7HIxy0Z7gTlk8yOgrb6jbR2dHPE0UyLJG4wysMgj/rj4VLTzugeHtUNRA2dhY5fnuhCyuskbmORPZYdx5gg8GU9Qab94fRbcQEtaH6TD/hsQJ0HcGPqyDzIb8VJ105iOJleA90qNH+7AA/A1pG1FPVMLHWsdQVmX0tRSv2mg5bwr4b9XWnHZwavtZkx+j/APdU97dSTuHncyMvsjAVEz9lRwB8Tk+NRobpX9g9p+AM/wDkBq32fute3BAitZAD78wMKDz1jWfgppGDDsMoX9YxoB53I5Xv9k1JVYhVt2HXI5W9lWesSqIpkkc6URfadjyA/qTyABJ5Vtu5W6i2NsqHS0xy0sgHtOxyQCeOkYCjwUVF3M3BjsvrXPbXLDDSYwFB92NfdX9z1PQNdJVtZ/IdYfSPl1aUNGKdtz9R+WRRRRVerBFFFFCEUUUUIRRRRQhFFFFCEUUUUIX/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21514" name="AutoShape 10" descr="data:image/jpg;base64,/9j/4AAQSkZJRgABAQAAAQABAAD/2wCEAAkGBhQSERQTExQWEhQVGB4XFxcYGBgYFhgXGBUfIiEgHBwYGyYfGx8jGhYfHy8sIykqLTIsGB42NTAqQSYrLCkBCQoKDgwOGg8PGjIkHyQ2Mik0KjAyMCwvLi4sMjUyNCw1LS0vLDA1LzUuMS41LywqLywwLy8vKi0wKSksLCwpKf/AABEIAKAAoAMBIgACEQEDEQH/xAAcAAACAwEBAQEAAAAAAAAAAAAABgQFBwMCAQj/xABGEAACAQMBBQQGCAMGAwkAAAABAgMABBESBQYhMUETUWFxByIyQoGRFCNSYnKCkqFDorEkM1OywdFjg/AVF0Rzk6O0wuL/xAAbAQACAwEBAQAAAAAAAAAAAAAABAMFBgIHAf/EADMRAAEDAgMECQQDAAMAAAAAAAEAAgMEEQUhMRJBUXEGEyJhgbHB0fAyoeHxFEKRFSNS/9oADAMBAAIRAxEAPwDcaKKKEIooooQiiilbae+vrtFZxi5dTh5C2m3jbuLgEuw6qgOORK1xJI2Nu082C6a0uNgmeWUKpZiFUDJJOAAOZJPIUlXG9891n6GEihPs3MgLtJ4xRcPV7mc8einnUG62dNcqwvLh5VbIMUWYYQp6EK2t/wA7HyqPsuZoJvokjF1Kl7dz7RRSAyN3smVweqkdQc0FVi+00tpteNt3d+U9FSWN5FLk2SZP7+e4nPc0rIn6IdC/tXF917fmsYjfpKhKzKe8SA6sjxJHeDVrXK6ukjRpJGCIoyzHgAB31nzVTvdcvN+ZT/VRgaBVewPSo6/U3MXayRFo3eJw0jGJsFzEVXGoYbCMx48q0LZu047iNZYXEiNyYeHMEcwQeBB4g86xreLdl1soLzQ0U000rED1JAJiWiB7jpTRx5GYjvrr6M96mW8wWzHcMqOOQ7QoQkgHQsYip8HT7NbOOeRrwyXeB4E7vRVbomuZts3ei2qiiin0oiiiihCKKKKEIooooQiiiihCKKKX9+NqPDa6Ym0zTusETdVZzxYfgQM/5a5c4NBcdAvoFzZVG8O2Wu5HtoGK26ErcSqSGdhzijI4jHJ2HL2RxzgtrZY0VEUIijCqowAPACvFjYpDGsUYwiDAH+56k8yepJqBtXeq3t9Qd8sg1MiKzso+8FB056asVh6uplrZMgbbgruKJsLc/wDVZzTKilmYKo4lmIAA8SeAqhlaW6uLea1t5LiKHtCZPVjRi8ekaGlK614kkrkcBjNMuwN0u103N8uuU+tHA3GK3HQaeTy97HODwXGMlvq5pMGDRtTHPgO9JzVhOTEkR7C2hJz+j2q95L3D/pHZoP1GrGw3DiDLJcO95Ih1KZMCNWHIrEgCAjoSCR30zUVbQ0UEObGi/HU/dKPme/6ilr0ix52dM3WPRIPOOVW/oCPjWG7Pl+j3bnkq5lHlb3erh+SF/nW9b94/7NvM/wCBJ89Bx++KwHa0gJLeF2p/XIMfz/vS1blIwj5bMJqlzY4H5fJfpuiuduMKueeB/SulWiQRRRRQhFFFFCEUUUUIRRRRQhFJu+XG+sVPIJcOO7UoiUHzxKw+JpypQ39h0PZ3PSOUxP4JcALn4SrH+9KVrS6neBwKlhIEgJS9tO6eeY2kLGMKA1xKvBkVuUaHo7jjn3V48yK97U2AospYLZFQlcqOQLqwYajzJJUAk5PHjRuhxtzL700ssjHv+tZR8lVR8Ktrm4WNGdjhUUsx7lUZP7CsS57o3hrP6n/SN/sroNDm3O9MWwN5IbtCYyQ64EkTDTLExHJ1PEeB5HoTVrWT7H2CJwt3chvpEihl0uyGCM8VRChBGAfWPUk+VXI2cw5XF0P+e5/zZrSjGohk8G/dmPNVv8N5zan+qbau+VnbEia5iRhzXVll81XJA8xSo+w0f+9eacd0s8rKfNdWkjzFSrawjjXRHGka/ZVVVfkBio5MdjH0MJ55e66bQu3lct6N5je2ssFrBM/agASyAQxY1Ak/WHWRgdEPOk//ALt5JH1yzrH67OEiTUAXZWPrSH1slB7o699Me7w7Nri2HsQuOz+7HIgYL5KSwHgBVzVXVYlM99xYW05HndNwwNa23FQjaznib66z4GID9IixUrZPpBjiL29/KiTxkaXAIE0b50uFUHBGCrAcARngCBXuqJ91ra+2mEuIhKq2jHmwKnt1CkYI4+38qawutnkn2HuuDfVQ1ULGs2gLLRNm7XhuE1wSpMvLKMGAPcccj4GplYdvfuUdlyia3kaHgzRTKNDakGoxShAFcFVJVivusGDY4v3o739F9GElwtwq6uAwJEzgsAfZKt6rr0PgRWkbKC7YOR+aJB0ZDdoZhOdFFFTKJFFFFCEUUUUIRUTa2zEuYZIJBlJFKt34PUdxB4jxAqXXK6zobSQG0nBPIHHD96ELItxNqCOD6NNIvapJKqsfVEyiVvXjLY1gnPLjVzvdAXsbpVGSYXwO/C5x8QMfGqfYG3bJrK3ileJQIkDJOAozoGeEg0tk5ORnOa4bQv8AZ8MTyQSupVSQLZ5MEgdy5j+YxisO9hdOXhpGd7WuNfD1V202j2SdycbWZXRXX2WUMv4SMj9jXSqmx3bWxtoY5dpi3KoNSy9gQHIywXUFbSGJAGeWBXw3sY5bWsv+bFj91uEH7VO/BpwezY+KjbWMIzVvXxmwMngBUG0LSnEe0NnSHuQMT8hcmpN/6P57lNEt6AhOWSKAKrjubtJHLL4cj1Br4zBqkmzrAc19NbHbJVW7Ldp29yPZnlzGe+KNQinyOgsPBqt7i5WNSzsqKObMQqj4nhU2P0fpgB7m6fykEY+AiVQB5VMs9xrKNg4gV3HJ5dUzjyaUsR8Kc/4R73Xe4Ad2fsof5oAsAlaLbfb+rZxtdt9pfVgU/emYaf06j4U17r7uG2V3kYS3E2DK4GF9UeqiDoiZOM8SSSeJq7VcDA4CvtW9JQRUubczxKUlndLrolP0oW6ts6QsM9m8Tj4TKD81Yj41jGytpvZS2synKoUmcEcdPrRSgY6MiAnPvca2n0nSgbOkTrK8UQ83nT/TJ+FYTt657O2HA5Nsq+Rlmkb+iH51xUutPHbuU8AvE+6/T6tkZHEGvtR9nppijHcij5KKkVZJFFFFFCEUUUUIRUDb912VrcSfYikf9MZP+lTJ51RS7sFVRlmYgKAOZJPACs4339ICy2k0VrGZI5EMT3DkpCqyDSWXgXcDPEgBRzycVw+RkYu42XTWOfk0XVXs2LTDEv2Y1X5IB/pUbeI/2aVftjsx5yEKP81dxNMAM2s35DG6nyIflVZvDBNJHGskQhjaaMaXfMsnrgkKsZOnCgsSWyAvKsDHG4ygnjfULXPnj6vZae5Sg9pbnGYIW7sor/H3jXU7dt/8aMDxYAfvXTZdkbThaSvbDnpXDRk+KyA1Y7S9Jdzb27CSFJHOFScZEIzwzNGSWXH3SQSfcp+mpaaqcG9Ydo8Rb1Pmlp6ienaXbA2Rw+eigmCKVQSqSKeRwrqR4cxXy2szCdVs72rDiOzOIyfvRH6sj4fGki6uCrtMZHWVz/CCoGbuESAIfiD4mrrYm9LkhLpOzLHCSDGlieQYAnQx88E93KrGswGuw8dZG64GZtqOYVfSY1RVx6t4sTkL7+RWmbu7863WC7CxTMcJIuexmPcueKP91jx90t0b6yW4t1kUo4DK3Ag0wbpb2NGy2t0xbUdME7e/3RyH/E7j7/nzmw7ExP8A9cmTvP8AK5rsPMPbj+nyT1RRRV2qpZn6ZNumMQRqNRXVcEd7rhIhjqDJLnh/h1kXZ/SBaRMSWnktozzOVw2f/kD51s+8fosa/vZLie5KR4CxLEo1qoXgCz5XGpnbgObA59UVG2F6F1gngle6eQQHUFEaJlxoA+0dOmIZGc5xgjjlR0BdKHn5b8plsobHsj5f8LSgK+0UU2lkUUUUIRUbaW0o7eJpZWCRoMsT/oBxJJ4ADiSQKkM2Bk8BWW7Y2yb+btMn6LEfqF6SMOczd/cncPW94YVq6plNGXu8BxKYp6d079hqNrbVkvmDSgpADmOA+HJ5ejP1C8l8TxrwRngeNfaqdubb7HCIA0r8VB9lVHvNjjjPADqeHeRjCajEJw0ZuOQC1FoaKEuOTRqV7kiFsh03L2sQ93UvZr4L2gOnyHwFVse27dX1jt7iQDHaMHY4PPSXwAD90CqaYDPazPrYe+5GF/COSDy/evq3aEhdQyeIB4EjwB4mt3S9FG2Aq5e0dzbD7nMrE1HSU7RNLCLDefYaJkt96oWYKweIscKXXCk92oEgHzxVu6AgggEHgQeII8aSJIwwIIBB4EHkRVpuztQq30aQk8MwseJKjmhPUrzHePKqrHOjQoo+vpyS0ag6jv5K0wbpD/Mk6icAOOhGh7uarNpbEFvOCMmNwRFnj2Z5lB5jiD3Ljpxi3N1FhkdlxjDAnoe+nHeCxM1vIg9vTqQ9RIvFf3GPjUeGOORYbaIf2aOFJnB/iySjUuv7WAC7Z5ll7qnw/pQ+GkDJG7Tgcyf/ADu8dyWxDo62Wr2mO2Q7QDjv8N6i7nbbEqvCX7R4TgNkEtGfZOepHsk948avrq2WRCjDKsMHp8iORB4g9CKqtqWqQyRXCqqkOEkIABMcnq8cc8NoPwq0u7tIkLuwVRzJ/oOpJPAAcayFS5skvWwt2Q43A4HgPRa2naWRdXKbkC1+I4p03D2608LRTNqnt20OerqRlJPzLz+8rUz1i+yto3a3H0mFI4B2ZjxMGZpVLBhqRGXs8EHHEkam4ccUwzeka6hUvLDbOo+zJLGxJOAFBjfUSeAHM5rVU2JROY1sjrP3jv8ADJZ2ehka4lg7PFaPVNvLvbb2KBpmOpuCRqNUkhH2V8OpOAOppS2n6WniiUNZSRXEqkxI7xsnDq5RtSqM8fVBPIeGczSvJI00zmWZ/bc8z4Ae6o6KOA/etDQ0v8vtNPZ4+yoa2sFKLEdrgmjanpPvZiey0WidAAJZceLN6gPkpx3mlO/25Kz4ee5nkPHT20gx4kKyog+VRp52djHGcY9t+enPQDq2PlXe2tVjGFHiTzJPeT1NX8dJC3JjRzOfn+lQyVkzs3uPIZeX7U7Ym9u0LZw0b6k96KaaSVWHcCykofEH4Gti3R31iv0OAYpkA7SFiCy55EEcHQnkR8QDwrFKm7B2ibe8tp14YlWN/GOVgjA+A1BvNRS1Zh7NgvZqM0zRYg/rBG/Q5LTvSHtf1FskPrzgmUg8UtwcN8XP1Y8C592ltVwMDgBXIXn0ie4uTx7SVlTwihYomPA4Z/zmu1eT4rUmact3Ny916dh0AihB3uz9lE2rtEQRNIRnHAKObMTgAeZOKTC5GqWU5dvWdv6BR3DkB/vVtvRda5o4hyjHat+I5VB8tTfprxu9YdvexKfYjBmcd+ggJ/Oc/l8K1+AQMw/D34jIO0b25afcrJY9O+trWUDD2Rrz1+wTFupuloxPcKDMeKIeIhHh01kYyenIUw7T2XHcRmOVQ6n5g96nmpHeKlUVhqismqJjPI7ta34clfw08cMYiYMllF5ZNBNJA5LFMFWPvxtnS3dngVOOqmo125UCReLxESL46eY+K5Hxpx9IdiNMM49pH7NvFJf9nCn599Kles4LV/8AJ4faXM5sd39/+LAYlAaCt2o8hk4fOadYJg6qynKsAwPeCMj9jSruvtaFWZDKgLIpGTpwUZkK+tjkFQ8OjeFddnbW7HZykcXUtDGO91chfgAAT4A1UxWyqioQCFAHHjyHPjWLwjAHVnXxvdshp2b2vcglbPFcbbSGF7RtEi9r2yITpf2omhkjzkSIVz5jgfgePwqv2VaSylJrkaXUDRFwIRsYZzjm5OcdynHU1bejPcGCeGW5mjIWVgIdDPH6iAguOzK+2xPPmEXvppk9Gsf8O5uY+4a0kA/9RGP70vLgksW1HG8HvzHO2uqaixaOUNfIwju19tEtVw2TbdteMzcUtgAo6dtIMk+ax4A/8w1e3O4F0oJiuope5ZYSmfzxPw/QaXL62vLCC+aW2b6wPIkkTLJGuIVQaiSrj1hn2eXlSAwqpjvlfdl3n2umJsQhkbYH5+0r3d/9InluOYdtMfhEhwuPA8X/ADVHvLjQjNzwOA7yeAHxJAr1BEFVVHJQAPgMVHv+JiXvkH8oJ/qK9hggbS07Ymf1AHzxXlMspqJzI7eb+H6XSwt9EYB4tzY97HiT86kWltJM7JEFATGt3J0gkZAAUZY44nljI76+Vdbmj6h26tNIT8G0j9lFU/SHEJMPow6DJxIAOtlb4DQx19URNmAL2VPd2skLqsoUh86XQnSSBkghhkHHHrnBqNfKShC+0cBfxFwF/mIq53tuAZIIhzUmVvBQpUfNm/lNcdhWhmvbSIcczo5/DEe0J/k/evmEV09ThpmqNcxfS66xSihp8REMGmRtwVzu2MWsQPtKuhu8OhIbP5wasJZQqlmOFUEknkABxPyqs3+V7bacogbslkjSYppDIzuzhmweRJQZ0kcc99UF5dyzDTK4KdURdCtj7WSSR4Zx4VjG9F6uol22kbDiTe+gvw4rWv6R0tPHsOvtgaW1y4rhHMZGeZgQZW1YPMLjCj4KB8SabfR3bZFxN9pxGPwxrn/O7UrU87gx4sYz9ppG+crf7VoelOzS4bHTx6XA8AFmcCc6orZJ362J/wBK9bw7UftEtoW0Oy9pJIMExxA4GnPDUzcBnkFY91QrGVreeECSR45W7NlkcvhipKsC3EHK6SOR1eFVu27hhJfSAlCJIoiw5xxBEyw8hIzeGc1X2WyIpZ2eBli+jOoQoFbW4AYtKc5kGSAMnoTnjWAawBuZsLcL5kDX/RblfnuQ27bAXcfnpmmvf8f2JvCSI/8AurSRV5vfteZrXTLEmA6MXSQYIVs4CSYbJxwALVC2Zu3c3GCE+jxn35QdX5Y8gn8xUedbXo1XU9DRPdO8DtczoNwWOx2inqKljY2HT14qu2Hu/dTDXHbzzL2knZkACIZcgkMxAySMEnuxT7u36KHch74hUH/h0Ootx/iuOGPurz6t0qy2BLcWESwxhbqBM4DERTDJycMB2b8STghOftGr3ZO/UE1wLUh4bgjUI3C5IAycFGZeQzxI5VPFi7J2lkLgAbmwyOet/VSHDRG4PkBJFhc5gW4eiYY4woCqAABgADAAHQAcq9UUV8U6Ko9+LAzbOu414s0L6R3sFyB8SMVeUUIX5vgmDqrDkwDDyIzUfaPDs36LIM+TZX/7Vd7ybvmxunt8YiYmS3PQxE5KjxjJ0+Wk9aq7iAOrIeTDFbKOTr4Q5u/z/axckZgmLXbvL9LpRaXEsJfsXADnJV11KGxzXDDBPXmKjWVwSND8JF9rx7mHgf65FSa5qKaCsj2Jm7TeBX2CompJNuJ1jxC8JGdTOzF3c5ZjjJxyAA4ADoBTl6J9mmS+knx6sEXZg/8AElIOB4iNOP4xSgFZmVI1MkjkKiDmzHkPAdSegBPSty3O3cFjaJDkM/F5WHvStxYjwzwHgBVdiD2QwinjFu4bgFZYdG+aY1Ehv38SVnvpctyt/bv0kt2QeccoJ/aWk+td9KGwGuLPXGuqW3btkA5soBDqO8lCcDvArIIpAwDA5BGQe8GpsKlDoizePVRYtEWyh+4+i9097iH+wQ+GsHzEz0h02ejy+HZywE+tHIXA6mOXiD4jVqHwqh6YxF1Gx4/q7zCf6NyBs7mnePJWG1dgSGYz27IGcBZEkzofSMBgyglWA4ciCMZHDNLO2t25IjEwSNpZ5BFqi+rMKhSwERJAJYhss/AnT6vdolUO+k4jtxNwzDLHIoyAWKvxVc82ZSQBXnVNK/bDRnfL2+eGi20v0a5DNQNnG1gYPcJNHMP4t0urH4ZFzEn5dNXV1vFCukK3bu4ykcWJHYd/A4C/eYgeNVtpv/bsPrRJAeoZCy/qj1ComzNu2cV3P2csWiZI3AjxqMgLKyhEGosQEOMZ4mmJaSZrj1sbgRuzz7hl7qBlRG8XY8EcVbfQrif++f6PH/hQt9YR9+bp5RgfiNfL6KGxSGZFSJLeZJG5DKt6jkk8WbQ5PHJOOtWFvbXlx/dQi2jP8W4HrY71gU6j+dk8qvdlblQxOsspa6nXlJLg6D/w0ACR/lGfGnqLD6kvbI7sgG9vx75qKaeOxaMymBWyMivtFFahViKKKKEKn3n3XivoeylyCDqjdeDxvjGpenI4IPAgkGsj2zuVe2pOqJriMcpYFLZH3oxl0PlqHjW6UUzT1UkB7B8EtUUsdQO2PHevzXc2wbGpZAw9k9nKrjy9XPTlU3Ze6u0ZyFhiJB/izxPCqjvJYjV+Va/Q9FNPxOV2gAPEX90qzDIm6kkcDb2SnuVuCliO0du3uWGGkIACjqsY91e/qevQBsooquc4uN3G5Vi1oaLNFgisQ353WNhcllXFrOxaM+7HIxy0Z7gTlk8yOgrb6jbR2dHPE0UyLJG4wysMgj/rj4VLTzugeHtUNRA2dhY5fnuhCyuskbmORPZYdx5gg8GU9Qab94fRbcQEtaH6TD/hsQJ0HcGPqyDzIb8VJ105iOJleA90qNH+7AA/A1pG1FPVMLHWsdQVmX0tRSv2mg5bwr4b9XWnHZwavtZkx+j/APdU97dSTuHncyMvsjAVEz9lRwB8Tk+NRobpX9g9p+AM/wDkBq32fute3BAitZAD78wMKDz1jWfgppGDDsMoX9YxoB53I5Xv9k1JVYhVt2HXI5W9lWesSqIpkkc6URfadjyA/qTyABJ5Vtu5W6i2NsqHS0xy0sgHtOxyQCeOkYCjwUVF3M3BjsvrXPbXLDDSYwFB92NfdX9z1PQNdJVtZ/IdYfSPl1aUNGKdtz9R+WRRRRVerBFFFFCEUUUUIRRRRQhFFFFCEUUUUIX/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21516" name="AutoShape 12" descr="data:image/jpg;base64,/9j/4AAQSkZJRgABAQAAAQABAAD/2wCEAAkGBhQQERUUExQUFBMWFh0YGRcXEhgbFxUYGBoZHRwZHBgYGyYeGBojHRYXHzssJCcrLCwtFx4xNTAqNSYrLSoBCQoKBQUFDQUFDSkYEhgpKSkpKSkpKSkpKSkpKSkpKSkpKSkpKSkpKSkpKSkpKSkpKSkpKSkpKSkpKSkpKSkpKf/AABEIAKYAtAMBIgACEQEDEQH/xAAcAAEAAgIDAQAAAAAAAAAAAAAABgcFCAEDBAL/xABJEAACAQMBBQUFBAUICAcAAAABAgMABBEhBQYSMUEHEyJRYTJCcYGRFCNioTNScoLBFSRTkrGywtEIJUNjc6Lw8RYXRFSTlNL/xAAUAQEAAAAAAAAAAAAAAAAAAAAA/8QAFBEBAAAAAAAAAAAAAAAAAAAAAP/aAAwDAQACEQMRAD8AvGlKUClKUClKUClKUClKUClKUClKx2094ra1IE88MJYZAkkVSQOZAJ1oMjSo+3aBs4f+ttf/AJ0/zrstt+bCRuFLy2ZsZwJk/wA6DOGqd7WN1r5br+UIHkeNFAAjZhLbcI1KqPaRjqfzBFW3a30cozG6OPNXVh9Qa7qCDdne+c11bxtdGIlwOGWNshifckXH3cmmf1TnTBGKnQqFbc2ckcs4jRU44Iw3CoUF3uMKxAGOLQ686mooFKUoFKUoFKUoFKUoFKUoFKUoFKUoFKUoBqB79dmH8p3MVwtx3LRxGPhMPeAgsWBHjXB8R8+lTylBUw7DH/8Aer/9Ff4y1kt3uyM2lwk/2vjKcWALVF1ZeHXxN0PlVj0oIleRvBcRg8JaQMIpQgRu8XXupOHR0Zc45Y4TUntLkSIrjkwzrzHofUcvlWN3p2c09swT9KhEsfn3kZyB89V/ero3a2qssfED4JFEynyz+kX04W1/fFB4dqniuXHnLax/RnkI/OpbUOt7pZ7lWRlZZLssCpyCkEJTPw4tKmNApSlApSlApSlApSlApSlApSlApSlApSlApSlArjNc1ht57tki4U9uQ8AHmTyB9CcD4E0Hi21vkkOVTxN58wM8jzAxnkSRnpxVHLbYd1coUWCJIGdn+/Z9ePUgIiqTqc+6MHBBxms9uju6gUXD+N2JZCwzwqffxy43A4iegIUYAxUqAoMPsPdtLbxZ45OHhLcIUKvPhRBoiZ6DU41JrMCuaUClKUClKUClKUClKUClKUClKgfaP2jHZzJBCge5lUsvECVQZwCVXViSDgfhNBOJZwgLMQqjmScAfEnlWGh36sHfgW9tS3kLhNfh4sH5VrlvBtW8vX/nVwz66IfAg+EegH0JrDnZJ+P50G36SBhkEEeYOn1r7rUjZtzdWx/m88sRzySRlH9UHB+lS/Y/a5tS3I71op0HMSqFbHo6YIPxB+FBsRSq8te26yb2knX91WH1VuVSTdvfm02gzJbycToOJkZSrBScZweYyaDP1gN5x4rc9O+A+pGPzFZ+o5virMsajOCXYY0JeONnQcWDgEr0oMlu8wNrAR/RIPooBH1FZGoPsbbU0b93DC80brHKuZAOBJQCxyRqMsdPwmpuKDmlKUClKUClKUClKUClKUClKUCqH7SN0NpTbUluI7aSWPhCxMjIQFCYGhbIIYseVXxXGKDVCTcbaSjBs7vHpE7D/lzXjk3fvI+dvdJ8YJR/hrbvFKDU3bNrJHHE6C4AKDvOOJgI5SSOAMVHMAYqS7t9ku0ZiJZIY1RhkGWRCxzqCFw4HzFXrvbZW89pLHdOscLqQzuwUIeYYEnAIIBHwqp90O1trO2a2MTXjQsUjlRuGJowThmd/ZHlpyNBj27Ab5iT3lsoPQu5IHTVYx/ZU37Puyl9nXC3E0yM6xGILECFYE6s5YDJxjTHQHNQra3bLfScp7e1XyhjMz/N2yufhivFu/2qvDIe9NxtAMRlZCoK/sAZI+HKg2FkvET2nRfiwH9pqNb02H25oVhuTGUZiSgLY8PM8LLg815+/XdsLeGCeISR280efda0kRh8wnCfiDisi+0eWYpFXOOJlAAyca+LI6dKCHDdhLS7tn4iQGVAMaKOQwXZ2GuOTAY0qxRUU3tUrGHHNSG+aEN/CpUjZ1HKg+qUpQKUpQKUpQKUpQKUpQKUpQKUrqnnWNSzMFVRksTgADmSTyFB9lqrPfLtlSEtFZBJXXR53J7iM66Dh1lbQ6Lp6nBqEdpXay98WgtWKWgyGcZD3H8Vj9OvXTSvDuF2Tz7S4ZZcwWmdGx45B/u1OmOnEdPLNBhdo7eudozjPe3kxPhDIWAz/RwJ4VHqc1nL7sk2mbVriYAlACLcEvJw9SEUcIIGuBk1fO7m6lts+Pgt4lQe83N3PmznVqzGKCut1+yDZywxySW8juyKxW4ckoSASpRcLkH0qdWOyYYBiGKOIfgRV/sFevFKDjFRntH2v9k2dPKMhgFCYxo7MoUnPIZxn0rPX9+sK8TnTOAAMlieSqBqWPlVNdoG+D3sc6KiPBbsjS/fAL4XB4AR+lc8sjwjBxnnQRLafaZfTxBJJQTxDJAIVx1XCqgx86ufczaV79jh75IC3AMEPJnu8Dh4lVHw2PWtb3vVebj7tFUg/dqMKBwnA885x9Kl+1d4to3U/fRw3cS8Kqqx8arhRgE/rH1oL5O2ZxjMUZz+KVcAcyeKIAfMisjs29M0auUKcXukgnGdDkaYPP4Vrzsvfi7tZla9jvZIASWjJADHThySNV8xnXAq2t2u17Z16Qiy9zIdBHMOAk+Qb2Cfnn0oJvSgNKBSlKBSlKBSlKDg1Ct+u0+HZpESr3902OGJTgLnkXbXhz0HM/DWs3vlvENn2U9yQCY0PCD7znRR8OIj5ZqkdlbLnMxUPw3zqJ7y8cZa0WXBWKPPsykMCSNdeEYCk0GVvd+trSnJkFsDyRIFBHzmyxqG7xdoN9cxvbTXJlg4vF92iF8e6SoGVz06n4Vku0OxtLHNpFGJbo4aWd37xkUjPCS3KUnU4wAMY9qvBufuHJexPcEokER4UEgJW4lGPBhSG4Mc8HSgyvY7uta39yxuZFYxapbHI7z8Zz7Sg9BrnnpWxcaADA0AGB6fKtTNp20lhcLPCXiZZDjPtwypq0bH3hggg48aN8a2Z3J3mXaNlFcAAFhh1z7MinDD4ZH0IoM7SlKBXzI2Bk6D15Cvqui9tRLG0bZwwIODg4PrQVrvZvbIZ0WHgDFGkLSLlLa14TmRl6ySDXzC8IHtHNWyWMckRnlZoLJmYISqtdXzjmVXQKoPXRFzjxGpbvvshIr6dZJ3kgCLc3pACMVziG1Xh08ZwMeWD7teHczdZ9tXH2u6UdyDwRQjIjCp7igezDGNNPaOnUmgrW0bxKRof4/96nuzH+2zGJLuJ5eEsc9+wPDz8bhcnXoK8vahu+bDaOeHhSRVcEABSVwrEADA5KcdM1h4sWV+si5EbEOpU4Jil5gEeQLL+7QTaTYl5BqrBh+CUjT1V/D+dR7aZt5GKXkBjfl30UYjlX1eE4SVf6p8mq49mbFZ44SJg6ygZIzxFAuW5jAOg19ay2824dtfxd3JGAR7LjRlPmDz/wCutBT+7e/d3sNo1mf7bs2TSOVCSFA58BbVGXrG+CPTnV87J2rFdQpNC4eNxlWHUfwPTB1BrWu8tX2TO9vcD7RYzHDAcpAv+0jPuzpnII58tQaz3Z3vI2xtoCzkk47G54Wik93En6OUfqhvZYdCPw0GwVK4FKDmlfE0oRSzEKoGSScAAcySeQqr9u9ucSyGOyj78jTvXbgiz+EY4nHrp6UFp0qkJe1vaYOQlkR+r3cuT6ZMnOshsv8A0gkAZby2eOQAkd03ErnoPFgrnz1FBmu3GRhs5AuDm5iyCMhgOI4I5kZAqobbf+9tJJ3QwmS5lMrkxcR4sEAatoo4jgHNdu9+/U20JBLMwWMfoolbwoD1J6t6n8hpULlmZmJGSfPoPL8qD7lnLOeIszMcux1OvPJ8zVp9mG86LcxQ8KcLBgnGxCo6qGJxjCjQgED4+dVhZWPF54yfi2P4etTnsp2E814btmEUNurYbzYqQFUHThXJLZ06HU0GV7V4B9szhMTwh2CsGXihfAYEAa8Lsv1qRf6O9w32e7iPsxzjH7y4P9wfWoJvht8Xk8t2OEQoBbxEDCyN7cjKPID8mTzqz+wrYrQ7OMzjDXMrSgdeDRV+RwT+9QWPSlKBXBrmuq6JCNjnwnHxxQa4b6X7XKoqnL7Qu5J/Uxo5t7ZfUDEjfOrq3Vt47SIIFdUjURo3dkqVQanKg4y2TrjpVI2wB2hsYH2Rb2uPiWkb+9mth9hH7kfE/wBtBD+1vYSbR2e7RFXmt/vU4SCSAPGvnquT8VFVFsbYBvLaHvg6LFIAsmNWhlOMDPlIVYejvzwK2VubCOQHjRTkakqM/Wq82hsuCLjWVlXiUw8OAAQCDpga+7jPIHFA7MbswSPaTPkxL90SR7B8RHPnoM+XdnlmpyWNzyysHmOcvoPJPXmemBVOSW8sdzwK+jgtgoCFaPhVVRVOS58Gvqc5q37DaUkqDhRQQBxcb4KtjUFFBI188UGF7SNz0vrJkVQHQZjOPZI5D0HT4E1QPdm42bJG36WybvY8+13MjBZo/wB2Tgf04nrZ+SykcEPLgEYxGgHP1biP0xWv81qItrXUPuyCQEek0RJ/59aC5uzLeI3+zIJWOZAvdyHzePwk/MAH50qlOzXfhrG1eIdZi31RB/hpQTLtS2897cvs+OXubW3TvbybGQBoQuB7XMAL7zMByFRbZ0IKI0bx7MtJGIjkcB7y54eblyMgfsYUE4AOhr7sbb7aIEYn/We05ZJjnUw25GEz5Zdz8hXZ2pbAuJbrvY4ZUhEaqjhGMYCkjg8AYIB05eooOnad3bxACHaNzO5J0JV4ggyeIiVQHzjQD5kVgrzZqXigxFe+zgcAIjmbB8HCTmCcgHAyUk1CkEYr7tthMVDzghgpBIUYIOfEx6NhiOHmxPLSuiP7m47gL9wW7qRgDkqxxx66qykq46goKCLjKnB/7fL41kLTZ5J18+vIfE+fpzr17zWhY96dHOVlAGnfIxjkP7xUP8WNWn2bdlqXUEN1dMHjdQyQp7Lesrc25eyMDzzyoKyt4omJjNwtupXIlljlKvr7K92jfXlpWWvNqxGNYptoNcRKMLa2Vu0SHHQvIqgZ6nhc/Otk5tlxOoR4o2UDAVo1KgeQBGAK67TYVvCcxwQxnzSJVP1AzQUluv2aXG1JY5bqL7JYxjEcGGVimc8KhvEAx1Z38TdPS94YQihVAVQAAANABoAB0AFfeK5oFKUoFcGua4NBrPvjA1nJaSAa2sstufjbTmWP6xTJ8qvPYRWbJWSTgcCVAr8IKOAc5Az1HWob2qbqmR3VR4bzhMZ6LewKQgJ6d9EWj/aRKwfZHveeEWjnhniJMIbQumpaE595fFp5ZHSguGewgQcTgtj9ZmYk+WCTkmsLtPYuUdiqx98vdCPGAMsGTiK+ZXDY6HnpWY2aRPiZjk9EzpF/m3r9NK7LpA8yIeSqzEfHwj+8/wBKCPbGsPskqySlZO9RiWVCBEQVzgEkgYbHn4deVSaexSTDcmxo6HDfXqPjkVjQeCeNW/XZc+ZKEn4cQCv/AFq9ZQ2+qgtD1QamP1XzXzXp0oPr7RJCPvBxoPfQeID8Sf8A5+lUFtOfj21cP0QZPxSEk5q6N8t6YrS1eUsCvBxaH2gfZUeZY6fDJ6Vr0t00dnc3Un6S4YxJ5s7+OVgPJVIX4uBQejcbdKS8geRMkCYrp58KH/FSru7I93DZ7KhV1xJJmZgRqDJggH1ChRSgq5SbLuWOh2btSWKTzEVzgo/7J4G+tW7bSPKhjDOza6LhECMTws0gGSCPI6kGop2m7B+zzNe92ZbSdBDfRL7XAPYnX8SEDX0HQmsTu7ve2zEWO5kaSzYYtr+JS68J0CSrzVhpofEDQdmwezQ29wXllLwTSEAr4WGGJEh9eIKM9M1Mpt3IbfiV0gwFJSSS2jLMuNcvoS66nJ5jXoa8cu/NgY0/ndsUWNk0mwxyFGe7xxZ8JPnmoXvTv9JtVDa2pxEq/wA4u3UrHGnvHXVQRpr4mzwqNaCBbXuxJDLL7sss8i/B5F4fzB/Oti+zWzMOyrNG59wp/r+L/FVEbv7B/li/jtoFYWcPDxMRgiFOrY5SSMWOP956Vs1FEFAUDAAwAOgHIUH3SlKBSlKBSlKBSlKDH7d2NHeQPBKDwuOYOGUjVXU9GUgEHzFUNvlubP8AaCRkbQXxkJ4ftqryuYMf7bkXjGuQWXnitiaxe393ob6Lu51yAeJWBw8bDk6MNVYeYoKf3O7YF0S7PdTDTvgp7t8f0qD2G8yBj9mp+NvtMJZUaJkCrlklDAqoJyAuSRknQZqFb39nEoJaaB71el1bYS9X/jQnwXH7Qw3mar3/AMMxBiINoQo3VLlZrWUejZVkz8GoLwhZ5VjlHCEfBSTBwAc9eYPMa48utdm19/orFD30gX9Xi1kbTUrEPFqeXEQB51SX8h3OBxbSs1Qcv9ZhgAPJU4j9BXRDs+yjfxTTbQmPKK1jdFY+TTSDjI/ZT50GU2ptWXbUrHP2awhJkkdtVjzzdyBh5mGgUeeB1NZTcvdr+W71HEZTZdnhY1b38HPCejO58bn1x5VlNidmN5tLu/tiixsYzlLSIYY+ZI1IY9Wclz5Crk2VsuK1iWGFFjjQYVVGg/zJ5560HrUUrmlB8yRhgQQCCMEEZBB5jB51W+2Oyx4Gkl2XOLYPrJbSLx20n7hDAf1TjpilKCrNp7WMLlZdn7LaQHVlilCk+fCHUH6VIdhbjXu2kXvbiGCzU5EMEfCoPpEqqnF+JixpSguPdjda32dCIbdOFebMTl5Gx7TN1P5DpWZpSgUpSgUpSgUpSgUpSgUpSgGvDtDY0FxpNDFL+3Grf2iuaUGH/wDLfZuc/YbbP/BXH05VmLDZENuMQwxRD8Ear/dFKUHtpSlApSl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12" name="Title 1"/>
          <p:cNvSpPr txBox="1">
            <a:spLocks/>
          </p:cNvSpPr>
          <p:nvPr/>
        </p:nvSpPr>
        <p:spPr>
          <a:xfrm>
            <a:off x="928662" y="928670"/>
            <a:ext cx="7358114" cy="5143536"/>
          </a:xfrm>
          <a:prstGeom prst="rect">
            <a:avLst/>
          </a:prstGeom>
        </p:spPr>
        <p:txBody>
          <a:bodyPr vert="horz" lIns="91440" tIns="45720" rIns="91440" bIns="45720" rtlCol="0" anchor="ctr">
            <a:noAutofit/>
          </a:bodyPr>
          <a:lstStyle/>
          <a:p>
            <a:pPr algn="ctr">
              <a:spcBef>
                <a:spcPct val="0"/>
              </a:spcBef>
              <a:defRPr/>
            </a:pPr>
            <a:r>
              <a:rPr lang="en-US" sz="5800" dirty="0">
                <a:solidFill>
                  <a:prstClr val="black"/>
                </a:solidFill>
                <a:latin typeface="Arial Rounded MT Bold" pitchFamily="34" charset="0"/>
              </a:rPr>
              <a:t>Now let’s get back to the Water Cycle journey.</a:t>
            </a:r>
            <a:br>
              <a:rPr lang="en-US" sz="5800" dirty="0">
                <a:solidFill>
                  <a:prstClr val="black"/>
                </a:solidFill>
                <a:latin typeface="Arial Rounded MT Bold" pitchFamily="34" charset="0"/>
              </a:rPr>
            </a:br>
            <a:endParaRPr lang="th-TH" sz="58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38958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785786" y="357166"/>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6" name="Picture 2" descr="http://www.inkscapegallery.net/files/images/generic_water.png"/>
          <p:cNvPicPr>
            <a:picLocks noChangeAspect="1" noChangeArrowheads="1"/>
          </p:cNvPicPr>
          <p:nvPr/>
        </p:nvPicPr>
        <p:blipFill>
          <a:blip r:embed="rId2" cstate="print"/>
          <a:srcRect/>
          <a:stretch>
            <a:fillRect/>
          </a:stretch>
        </p:blipFill>
        <p:spPr bwMode="auto">
          <a:xfrm>
            <a:off x="-2438400" y="642918"/>
            <a:ext cx="2438400" cy="2438401"/>
          </a:xfrm>
          <a:prstGeom prst="rect">
            <a:avLst/>
          </a:prstGeom>
          <a:noFill/>
        </p:spPr>
      </p:pic>
      <p:sp>
        <p:nvSpPr>
          <p:cNvPr id="7" name="Title 1"/>
          <p:cNvSpPr txBox="1">
            <a:spLocks/>
          </p:cNvSpPr>
          <p:nvPr/>
        </p:nvSpPr>
        <p:spPr>
          <a:xfrm>
            <a:off x="1142976" y="1571612"/>
            <a:ext cx="6786610" cy="4357718"/>
          </a:xfrm>
          <a:prstGeom prst="rect">
            <a:avLst/>
          </a:prstGeom>
        </p:spPr>
        <p:txBody>
          <a:bodyPr vert="horz" lIns="91440" tIns="45720" rIns="91440" bIns="45720" rtlCol="0" anchor="ctr">
            <a:noAutofit/>
          </a:bodyPr>
          <a:lstStyle/>
          <a:p>
            <a:pPr algn="ctr">
              <a:spcBef>
                <a:spcPct val="0"/>
              </a:spcBef>
              <a:defRPr/>
            </a:pPr>
            <a:r>
              <a:rPr lang="en-US" sz="7000" dirty="0">
                <a:solidFill>
                  <a:prstClr val="black"/>
                </a:solidFill>
                <a:latin typeface="Arial Rounded MT Bold" pitchFamily="34" charset="0"/>
              </a:rPr>
              <a:t>   </a:t>
            </a:r>
            <a:r>
              <a:rPr lang="en-US" sz="5000" dirty="0">
                <a:solidFill>
                  <a:prstClr val="black"/>
                </a:solidFill>
                <a:latin typeface="Arial Rounded MT Bold" pitchFamily="34" charset="0"/>
              </a:rPr>
              <a:t>This is H2O. He’s our guide for the water cycle trip. He’s going to quickly show us his water cycle journey. </a:t>
            </a:r>
            <a:r>
              <a:rPr lang="en-US" sz="7000" dirty="0">
                <a:solidFill>
                  <a:prstClr val="black"/>
                </a:solidFill>
                <a:latin typeface="Arial Rounded MT Bold" pitchFamily="34" charset="0"/>
              </a:rPr>
              <a:t/>
            </a:r>
            <a:br>
              <a:rPr lang="en-US" sz="7000" dirty="0">
                <a:solidFill>
                  <a:prstClr val="black"/>
                </a:solidFill>
                <a:latin typeface="Arial Rounded MT Bold" pitchFamily="34" charset="0"/>
              </a:rPr>
            </a:br>
            <a:endParaRPr lang="th-TH" sz="7000" dirty="0">
              <a:solidFill>
                <a:prstClr val="black"/>
              </a:solidFill>
              <a:latin typeface="Arial Rounded MT Bold" pitchFamily="34" charset="0"/>
              <a:cs typeface="+mj-cs"/>
            </a:endParaRPr>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44" y="214290"/>
            <a:ext cx="2209800" cy="2667000"/>
          </a:xfrm>
          <a:prstGeom prst="rect">
            <a:avLst/>
          </a:prstGeom>
          <a:noFill/>
          <a:ln w="9525">
            <a:noFill/>
            <a:miter lim="800000"/>
            <a:headEnd/>
            <a:tailEnd/>
          </a:ln>
          <a:effectLst/>
        </p:spPr>
      </p:pic>
    </p:spTree>
    <p:extLst>
      <p:ext uri="{BB962C8B-B14F-4D97-AF65-F5344CB8AC3E}">
        <p14:creationId xmlns:p14="http://schemas.microsoft.com/office/powerpoint/2010/main" val="285627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grpSp>
        <p:nvGrpSpPr>
          <p:cNvPr id="14" name="Group 13"/>
          <p:cNvGrpSpPr/>
          <p:nvPr/>
        </p:nvGrpSpPr>
        <p:grpSpPr>
          <a:xfrm>
            <a:off x="1928794" y="3429000"/>
            <a:ext cx="5660624" cy="2595554"/>
            <a:chOff x="2000232" y="3429000"/>
            <a:chExt cx="5660624" cy="2595554"/>
          </a:xfrm>
        </p:grpSpPr>
        <p:pic>
          <p:nvPicPr>
            <p:cNvPr id="8" name="Picture 2" descr="http://www.marylika.com/wp-content/uploads/2009/03/palm-beach.jpg"/>
            <p:cNvPicPr>
              <a:picLocks noChangeAspect="1" noChangeArrowheads="1"/>
            </p:cNvPicPr>
            <p:nvPr/>
          </p:nvPicPr>
          <p:blipFill>
            <a:blip r:embed="rId2" cstate="print">
              <a:clrChange>
                <a:clrFrom>
                  <a:srgbClr val="FFFFFF"/>
                </a:clrFrom>
                <a:clrTo>
                  <a:srgbClr val="FFFFFF">
                    <a:alpha val="0"/>
                  </a:srgbClr>
                </a:clrTo>
              </a:clrChange>
            </a:blip>
            <a:srcRect r="31742"/>
            <a:stretch>
              <a:fillRect/>
            </a:stretch>
          </p:blipFill>
          <p:spPr bwMode="auto">
            <a:xfrm>
              <a:off x="2000232" y="3429000"/>
              <a:ext cx="2214578" cy="2595554"/>
            </a:xfrm>
            <a:prstGeom prst="rect">
              <a:avLst/>
            </a:prstGeom>
            <a:noFill/>
          </p:spPr>
        </p:pic>
        <p:pic>
          <p:nvPicPr>
            <p:cNvPr id="9" name="Picture 2" descr="http://www.marylika.com/wp-content/uploads/2009/03/palm-beach.jpg"/>
            <p:cNvPicPr>
              <a:picLocks noChangeAspect="1" noChangeArrowheads="1"/>
            </p:cNvPicPr>
            <p:nvPr/>
          </p:nvPicPr>
          <p:blipFill>
            <a:blip r:embed="rId2" cstate="print">
              <a:clrChange>
                <a:clrFrom>
                  <a:srgbClr val="FFFFFF"/>
                </a:clrFrom>
                <a:clrTo>
                  <a:srgbClr val="FFFFFF">
                    <a:alpha val="0"/>
                  </a:srgbClr>
                </a:clrTo>
              </a:clrChange>
            </a:blip>
            <a:srcRect l="57248"/>
            <a:stretch>
              <a:fillRect/>
            </a:stretch>
          </p:blipFill>
          <p:spPr bwMode="auto">
            <a:xfrm>
              <a:off x="6286512" y="3429000"/>
              <a:ext cx="1374344" cy="2571768"/>
            </a:xfrm>
            <a:prstGeom prst="rect">
              <a:avLst/>
            </a:prstGeom>
            <a:noFill/>
          </p:spPr>
        </p:pic>
        <p:pic>
          <p:nvPicPr>
            <p:cNvPr id="11" name="Picture 2" descr="http://www.marylika.com/wp-content/uploads/2009/03/palm-beach.jpg"/>
            <p:cNvPicPr>
              <a:picLocks noChangeAspect="1" noChangeArrowheads="1"/>
            </p:cNvPicPr>
            <p:nvPr/>
          </p:nvPicPr>
          <p:blipFill>
            <a:blip r:embed="rId2" cstate="print">
              <a:clrChange>
                <a:clrFrom>
                  <a:srgbClr val="FFFFFF"/>
                </a:clrFrom>
                <a:clrTo>
                  <a:srgbClr val="FFFFFF">
                    <a:alpha val="0"/>
                  </a:srgbClr>
                </a:clrTo>
              </a:clrChange>
            </a:blip>
            <a:srcRect l="57248" r="27339"/>
            <a:stretch>
              <a:fillRect/>
            </a:stretch>
          </p:blipFill>
          <p:spPr bwMode="auto">
            <a:xfrm>
              <a:off x="3786182" y="3429000"/>
              <a:ext cx="1285884" cy="2595554"/>
            </a:xfrm>
            <a:prstGeom prst="rect">
              <a:avLst/>
            </a:prstGeom>
            <a:noFill/>
          </p:spPr>
        </p:pic>
        <p:pic>
          <p:nvPicPr>
            <p:cNvPr id="13" name="Picture 2" descr="http://www.marylika.com/wp-content/uploads/2009/03/palm-beach.jpg"/>
            <p:cNvPicPr>
              <a:picLocks noChangeAspect="1" noChangeArrowheads="1"/>
            </p:cNvPicPr>
            <p:nvPr/>
          </p:nvPicPr>
          <p:blipFill>
            <a:blip r:embed="rId2" cstate="print">
              <a:clrChange>
                <a:clrFrom>
                  <a:srgbClr val="FFFFFF"/>
                </a:clrFrom>
                <a:clrTo>
                  <a:srgbClr val="FFFFFF">
                    <a:alpha val="0"/>
                  </a:srgbClr>
                </a:clrTo>
              </a:clrChange>
            </a:blip>
            <a:srcRect l="57248" r="27339"/>
            <a:stretch>
              <a:fillRect/>
            </a:stretch>
          </p:blipFill>
          <p:spPr bwMode="auto">
            <a:xfrm flipH="1">
              <a:off x="5000628" y="3429000"/>
              <a:ext cx="1285884" cy="2595554"/>
            </a:xfrm>
            <a:prstGeom prst="rect">
              <a:avLst/>
            </a:prstGeom>
            <a:noFill/>
          </p:spPr>
        </p:pic>
      </p:gr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7554" y="4855297"/>
            <a:ext cx="357190" cy="431091"/>
          </a:xfrm>
          <a:prstGeom prst="rect">
            <a:avLst/>
          </a:prstGeom>
          <a:noFill/>
          <a:ln w="9525">
            <a:noFill/>
            <a:miter lim="800000"/>
            <a:headEnd/>
            <a:tailEnd/>
          </a:ln>
          <a:effectLst/>
        </p:spPr>
      </p:pic>
      <p:sp>
        <p:nvSpPr>
          <p:cNvPr id="36866" name="AutoShape 2" descr="data:image/jpg;base64,/9j/4AAQSkZJRgABAQAAAQABAAD/2wCEAAkGBhQREBQUExQWFBQVFxsZGBgYGBseGhwZFxgYFxcVGxgcHCgfGx4kHhgeIC8gJigqMCwtHCAyNTAqNSYrLCkBCQoKDgwOGg8PGjQiHyIsLCouKjQ1KTQqNS8yLiwpLzQsNC8sLSk1KTUpLCwvKS4pKSwyLCkqKSoqLCwpLCkpLP/AABEIAKAAoAMBIgACEQEDEQH/xAAbAAADAQADAQAAAAAAAAAAAAAABQYEAgMHAf/EAEoQAAIBAwAGBgUGCwQLAAAAAAECAwAEEQUGEiExQRMiMlFhcQcUQmKBI1JygpGSMzQ1Q0Rjc3ShscEWJLKzFRclU1SDhKK00dL/xAAaAQACAwEBAAAAAAAAAAAAAAADBAACBQEG/8QAMBEAAQMCAwQKAgMBAAAAAAAAAQACAwQREiExBUFR8CIycYGRobHB0eETYRRC8TT/2gAMAwEAAhEDEQA/APcaKKKiiKKKKiiK4THqnG/cd39K51xcbqii8y9FWtMscFrb3bF1uIw1tMeZ37Vs5PtjGVPtLu4rXp9eWaqaKS50LbQyZx0eMg4ZXR2AdDyZWGQfCqrU7WR5C1pdEetwgEngJouC3CDx4MOTeBFZ1JWiZzo3dZpPeL83RXx4QCNFU0UUj1r1k9UjVY1ElzMSkEWe02N7N3IgO0x7vEitAkNFyhLBrdp99sWVq2LiQbUkg4QQk4Mp99t4Re/edwpZqERZXc+j8no2UXFvtEk7J6k6ZPEhwH8dsmu/QmiOgVizdJPK23NKeLyHicclHBV5ACl+t7GAQXyAlrOQO2OJgfqTr90hvNRXn2bUx1YA6mn34+SaMNmftej0VwhmDqGUgqwBBHAgjII+Fc69ClUUVM6wa6rDIbe3T1m7x+DU4WMHg80nCMeHE8hzpDqPpS7fS17FdT9LsQwuFVdmNC+SQi8cDONo7zzof5WY/wAd89bLtja69Eooooi4iiiiooiiiiookGvV5cQ2E0tqQJYl296hsqhDSDB57INKdH67XCIr3Fv00bKGE1plsqwyCYG643EdkvVoy5GDvBrzrVWM27XFi2c2knyeedvLl4T44GU+rWfXzywMEkeYGo55zRYmhxsVZ6H1ltrsHoJkkI7Sg4deXWjOGX4gUyNRWktAQXBBkjBcdmRSVkX6MikOPtrhCb62/Azrcxj83c528dy3CDP31bzpaDbEL8n9E+XPcrugcNM0u9HMgOjIMcukB8xK9b9PaIaYJJCwjuYDtQycgfaRu9HHVYfHlXRqToiS1sY4pQBIC5YAggbTs2MjjuPGntedklLKh0kZ/sSD3psNu0Arrsdf4TZPcSho3hPRzQ4zIs24CFR7RYkbB9oEHvwr0PYSNI93cgesygDZByIYxvWBD4cWb2m8AK7ZtXIHuVuWTMyDAbJxuyFYrwLAMQG4jJpnTtZtN1QwMaLceeCHHDhNyiuueEOrKwyrAqw7wwwR8Qa7KKyEdK9QdOJb2c1vcyhTo5ujZ3IHyJ60Eh806vmpArhd6eudIbrfbtLQ8ZiMTyj9Uh/BKfnsNo8gONfbvVW2luBcSRB5QAN5JXq52WKdksMnBI3U2rdl2w8xhrBY2zPwlm04vcrHorREVtH0cKBF4nmWJ4szHezHmTS3VSPGnr899tbn+Y/pT6kmrH5dvP3SD/E1C2Q4mpJO8H2XZxZi9Aooor1qRRRRRUURRRUTP6V4FmliFteu8LlH2LctgjhwPAjeO8b64SALlRW1Q+u8Hq15aXo3K59Vn+jKdqFz9GQY+vXcnpNQjIsr/H7vj+BbNLdaNcI7yznt2sb/AOVQqPkBub2WGXG9Tg/ClpnQysLHOGeWoV2hwN7J/RS7V24lktIGnUpMY16RTxDDcSfPGfjTGvCuGEkLTBuium6u0iQvIyoi8WYgAeZNKNYNZxAwhiXprpxlIgdwH+8kb2EHfxPAUoh1aMrCW9k9ZlG8Kd0EZ/VxcPDabJPhRWxgDE82Hmfr9+F1ZrXPNmrW+v0bnFrDPd+/GmzFn9rIQD8M1wGnNIsd1pbxjP5y4Zjju6iYB+2moFFT8jBozxvf2HkmBTDeVhGmr4bzbQN4JcMD/wB0OP4iuX9tFj/GYJ7cc3KiSMd5LxlsDxIFbKK5jadW+F/seS6aYbimFnexzIHidZEPBlIIPxFd9SNxq8A5ltnNtMeLIOo5/WRdl/PcfGt+hNZS7iC5UQ3ONwB+TlA4vCx4+KHrDy31DGCLsz/W/wDzk2S72OZqn9JNWPy7efukH+Jqd0lvtU4pbgzl50dkVG6KZ4wyrkqDsEHdnvprZ9Qynlxv0sUvKwvbYK5ubtI1LSOqKOJYgD7TupDe+kfR0Rw15CW7kbbPlhM1Pxah2IO0bZJG+dLtSMfMuTmnFrZRxDEaJGO5FCj7FArXfttg6rCe3L5QBTHeVwb0lRN+Btb2fO/q27KPvSlBWaw9INzNepbLo9lzhpGadMxRng7qisATv2V2gTju3jr0hpCSSX1W0w1wwy7kZSBD+dk7yfZTix7gCaqdX9AR2cXRx5Yk7Ukjb3kc9qR25k/YBgDAFPUVRNUDG5oa3dxP13IUjWtyGqZ1Ka26uvti8tB/eUGHjzhbiMfmmPJxvKPyO7gaq6Keexr2lrhcFDBINwo7RWlY7mJZYjlTkYIwysNzIw4qwO4itlLtadDvaStfWylkb8bhUb3UfpEYH51RxHtqO8DOu0u0ljWSNgyOAysOBB4EV4uuo3Uz7f1Oh53rQjkDwu6k2tGnDbRARgPcSno4E73I7R91R1mPcPGnNRmiX9buZbwnKAmG2HIRocSSjxkccfmqKWiAzc7Qeu4c7gUZrS44QtWhNDC3Ulm6SaQ7U0p7Tv8A0UcFXgB8aZUUVRzi43K0mtDRYIoooqqsiiiiooisOmdEJcxFHyCDtI67mRx2ZEPJhW6iutcWm4XCARYrPqvp1pQ8E+BdQYEgHB1PYnT3W5jkd3dT+onWb+7vDfKN9u2JcDe1u5AkHjs7nHke+rSOQMAQQQRkEcCDvBFFlAID26H13/Pes1zcDi1cqT3ukJJpvVLMgz7ulkIyluh9thzkPsx8+JwBXVpHSMs83qdkR02AZpiMpbofaI9qQ+ynxO4VX6vavRWUAihBxkszMcu7ntSO3tMe/wDpWts7Zv5LSy9XcOP16pSWa2TV90DoCKzhEcQPHad2OXkc9qR29pj3/AYAxTKiivU6JJFFSukPSJArtFbK97Mu4rAAVU9zykhE+0nwpTPDfXn4zP6tEfzFqTtY7nuSNo9x2Ao8aUnrIYOu7PhvV2xudoqTTeudraNsPJtSnhDEC8p/5a5I8zgVJatW0wuLiTofVrWU7ccDuGdZCcu+F6satxMeTht4xk010VoKC1UiCJY89ogdZj3s56zHzNb687W7TNQ0xtbYfvX6TccOE3JSjW3SBgsbiRe0sTbODg7bDYTB+kwrLomwEEEUQ4RoqfdABPxO+vuvIzaAHgbi3B8vWI91aazDlEO0+3yVoU46RKKKKKEnUUUUVFEUUUVFEUUUVFF13FusiMjDKuCrDvDDBH2Gs3o9uGbR8SOcvCXgbfzhcoP4AVtpR6Oz1b4chfTYHdkIT/Ek0dmcThwIPqPdJ1Izae1NptBvHI81nO1tK52nGNuGRsYy8RPHAxtKVPnW6z15aLC6Qh9X346dCXtz4lsbUX1wBv7RrVXwinKbac0HRPSHA+xSD4WuVHBOrqGRgysMhlIIIPAgjcRXOoFdAGBi9lK1qxOSgG1Ax57UBIAz3oVNb7bXwwlU0hF6uWIVZkJa3ZjwG12oye5xj3jXo6baENRkDY8ClHxOatNzqBb5ZrcyWjsckwNsqT3tEQYz92sEuj9IW/FYr1BzT5Gb7jExt8GXyq1oos1JDN129+9VbI5uhUJDrPCWCSFreU8I51MbH6Jbqv8AVJprTfTb26wO110fQKMv0oBTHiG3GoDVywJuGnhR7Wz2dmK3Zmy+fzzRsSIR81FwTxOOFefrtmx07cbX9x9v8TUcxcbELl6SMjRsrAZ6NopD5Ryox/lW9HDAEHIIyD4HeDW7SdgJ4JIm7MiMh+sCM/DOaltTLtns41fdLDmGQcw8XU3+YAPxrL1h7D6j6WhTmzyOKeUUUUBPIoooqKIoooqKIoooqKIrDqEg9XlcHIlup3Hl0hUH47Oa46f0l6vbSSAZYDCL86RjsxqPNiKbau6L9WtIYc5MaAMe9uLn4sSaMMoieJHlr6hJVB6QCY18JpdpfTqW5RNl5ZpciOGNdp3xjOBwCjO9iQBXy01NnvOtpBwkXK0hY7J/bTDBl+iML50zS0EtTmMm8fhJPlaxZDrA9y7RaPjFw4OGmJxbRn3pBnbI+YmT4inWhtRUSRZ7pzd3K7wzjEcZ7oYuyn0jlvGqS1tEiQJGqoijCqoAUDuAG4V216mloYqcdEXPHeknyOfqisGm9NxWkJlmbCjAAAyzMdyoijezE7gBXdpK7aKJ3WNpmUZEaY2mPIDJAHma81t5p5J/Wb20vHnGejjWLaigU8VjO11nI7UnE8sCjTymNl2tLjwCq0XOZTFbWa/kWe8UpGrbUNoSCEIPVlmx25e4dlfE76e0u/0xjjb3ajxt3P8ALNcJNYEUZMV1j91nP8AhNeRqGVc78T2HwKfYWNFgU0qM07EbG89a/RrnZSfujlHVjnPcrDqse/BqrsL5J4kljO0jjaU4IyDzwd9fbyzSaNo5FDI4Ksp4EHiKUY7A4hwy0I53+6KDvCX0VPQvJo5hDcMXtScQ3Dez82GY8jyV+B51Qg1ySPAeI3FaMcgeLhFFFFDREUUUVFEUUUhuL+S8dre0JCg7M1yOzGOaRn25fLcvE1djC8+pQ3vDBcrstV9evVxvtrNtonlJcYwqjvEYJJ94gcqsay6M0bHbxJFEuxGgwo/mSeZJ3k861V2R4cbN0GizySTcpdpjQqXCrklJIztRSpueN/nKf5qdxG41s1a1sdpBa3gEd0ASjLuinUcXjJ4MB2ozvHHeK7Kx6X0PHdR9HKDjIZWU4ZHXerow3qwPAinqGvdTHCc28PhAkiD896sqKjtAa0SQypaXxy7nEFxjCTY4I/JJvd4NxXuqxr18cjZGh7DcFIEEGxRRRRRFxFS2v+kGECWsTFZrxjECOKR4zPL9VNw95lqprz/Rlx65dz3nGME29v3dFG3ykg/aSDj3ItJ1tR/HhL9+g7USNmJ1k2tbVYkWNBsoihVA5KowB9ldtFTd/rvGrqsKPcL00cUkiY6KNpXCAGTgzZPZXPjivFRxPlPRF1okhuqoJ4FdWR1DKwIZSMgg8QRzFTEurU9rvsnDxf8ADTMcAd0Mu8p9FsjyqrorjJC3Ldw3LuhuFHnWmOM4uUltW/Wodj4SrlD9tbI9OW7AETwkHmJE/wDdUZpfc6uWshJe2gck5JaJCSe8nZyateM6gjnnejCd4/aUy6xWy9q4gHPfKn8tqsJ1zgc7NuJLp+GIELDPjIcIPiafx6p2akEWluCOfQp/80wt5kO0qFTsHDKpHVOMgEDsnHI1a8Q0BPPO8KGoeeAUtFoC6uzm6cW8B/R4mzIw7pJhjA71T7aqLOySGNY40VEUYVVGAB5V30VR8hdloOG7ntQTcm5RWXScDvDIsUnRSMpCPgHZbkcHjStEu5r25W3ljCwxwERSp1GMvS7Xyi9dD1Bvww8K7n1h6E7N5E9oc4DuQ0DE8MTr1R5Psnwpk0U7WCUC4OfHxCH+RpOFYNU9Cteo4mvr2O4iOxPCHiUK2NzqViBKN2lbO/hyNP4vRrAO1PeueZa7l+3CsAPgKV6Xs5FdL2zwbiMYK5ws8PFoSRuzzRuR8DVjoLTkV5Ak8JyjjnxUjcyMOTA7iK9LQyQzx3DQCNRYJOQOadUi/wBVmjz24WkPfJNM/l2n5cu6q2iitIADRBRRRRXVFMa/aTdLdYITie7foUI4qCCZZfqRhj57NKrjSEFhFFFv3KEhiQbUj7IwFRBvPDeeHeRS+5ivr7Sk7wx9DHAPV4p5lOyoyDPJHFuMjswAB3LhBvOcVYavaoQWZZ12pZ3/AAk8p2pW8Nr2V91QBw3Vl1VG6qkGM2YPElGZIGDLVIbXVW4vutfEwW54Wsbddx+vlXl+rTd3k12+kGyjgsbeONVjjS8tQqqAFAE6cBwFWtSPpS/J/wD1Ft/5MVNiFkURYwWFlTEXG5WmlmsGlWgiAjXbnlYRwJ86Vuzn3RvZjyCmmTNjJO4Cl2plobudtIOPkwDHZg8oyflLjHfIQAPdUd9eS2fSfyZbHqjM/Celfgal+rRmgmuLK5lM0sJSRZGABeOVc5x3K4ZfAbNUVLderfoLuzvRuXaNrN+znIMbHwWUD7/hTKibUgEM/RGRzXIXYmrFpnSi21vJM28RqTjmx4Kg8WYgDzpR/Yqazt4ruIF7xQXvEX9IDkySIPfjJ+TPcNnnWuaH1vSMFuN8dvi6n+kCVtoz5sGkx7gq+rV2XSN/AXPHX9OfZAmkOLLcpHR2kY7iJJYm2o3GVPh/QjgRyNaaTaes/wDRk7XCj+5TsOnUcIJWOBcAcBG5ID9xw3M04BrDrKR1NJhOm4pmN4eLrLqr+Ur/APZWn8riq6SMMCGAIIwQd4IPIjnUfqnIDpPSA+bFaZ+K3B/rVlXraH/nZ2BISdYqWutQo1JazkazY79lAGhJ96Bur93ZPjUzbx3+jL7pWtjLb3Bxc+rZdNvgtysJHSI+NzgbQYY35Fen0Uf8LMeMDPj8rmI2siiiiiqqKKKKiiKKKKiiKivS+f8AZUn7WD/Pjq1qQ9K9m8miphGrO6tEwRQSzbMqHZAG+uHMKJbplDeTpYISA427lh7FvnGxnk0p6o8Axq9ggVFVFAVVACgbgABgADkAKRamaAa2hZ5sG6uG6Scj5xGFiB+ai9UfE86oaUoqYU0QZv39qJI/G66V60aEF5Zz253dKhUHubijfBgD8KlNXtOdLYpPMdlkRhPn2Xhys2fIqTV/Xlel9AynSktiqE2t9Il07Y6oRPxqInvdljH1z30HaFJ/Ja0DUHyOqtFJgJVX6PrBhbNcyDEt4/TsDxVCAIY/qxhd3eW76qa+KuNwr7Wg1oaA0aBCJuuu4t1kRkcBlYFWU7wQRggjmCKgLOFtHXC2UhJgfPqcjHO4DLWrH5yDepPaXxWvQ6XawaCjvIGhkyAcFWXcyOu9JEPJlO8UvVUzaiMsd3HgVZjyw3CmdTvyrpP9nZ/5c1W9efejq3uUv9Ii6XEoW1XbA6sgRZ1Eq/SGCRyORXoNXpmGOJrHagALjjckooooo6qiiiioov/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36868" name="AutoShape 4" descr="data:image/jpg;base64,/9j/4AAQSkZJRgABAQAAAQABAAD/2wCEAAkGBhQREBQUExQWFBQVFxsZGBgYGBseGhwZFxgYFxcVGxgcHCgfGx4kHhgeIC8gJigqMCwtHCAyNTAqNSYrLCkBCQoKDgwOGg8PGjQiHyIsLCouKjQ1KTQqNS8yLiwpLzQsNC8sLSk1KTUpLCwvKS4pKSwyLCkqKSoqLCwpLCkpLP/AABEIAKAAoAMBIgACEQEDEQH/xAAbAAADAQADAQAAAAAAAAAAAAAABQYEAgMHAf/EAEoQAAIBAwAGBgUGCwQLAAAAAAECAwAEEQUGEiExQRMiMlFhcQcUQmKBI1JygpGSMzQ1Q0Rjc3ShscEWJLKzFRclU1SDhKK00dL/xAAaAQACAwEBAAAAAAAAAAAAAAADBAACBQEG/8QAMBEAAQMCAwQKAgMBAAAAAAAAAQACAwQREiExBUFR8CIycYGRobHB0eETYRRC8TT/2gAMAwEAAhEDEQA/APcaKKKiiKKKKiiK4THqnG/cd39K51xcbqii8y9FWtMscFrb3bF1uIw1tMeZ37Vs5PtjGVPtLu4rXp9eWaqaKS50LbQyZx0eMg4ZXR2AdDyZWGQfCqrU7WR5C1pdEetwgEngJouC3CDx4MOTeBFZ1JWiZzo3dZpPeL83RXx4QCNFU0UUj1r1k9UjVY1ElzMSkEWe02N7N3IgO0x7vEitAkNFyhLBrdp99sWVq2LiQbUkg4QQk4Mp99t4Re/edwpZqERZXc+j8no2UXFvtEk7J6k6ZPEhwH8dsmu/QmiOgVizdJPK23NKeLyHicclHBV5ACl+t7GAQXyAlrOQO2OJgfqTr90hvNRXn2bUx1YA6mn34+SaMNmftej0VwhmDqGUgqwBBHAgjII+Fc69ClUUVM6wa6rDIbe3T1m7x+DU4WMHg80nCMeHE8hzpDqPpS7fS17FdT9LsQwuFVdmNC+SQi8cDONo7zzof5WY/wAd89bLtja69Eooooi4iiiiooiiiiookGvV5cQ2E0tqQJYl296hsqhDSDB57INKdH67XCIr3Fv00bKGE1plsqwyCYG643EdkvVoy5GDvBrzrVWM27XFi2c2knyeedvLl4T44GU+rWfXzywMEkeYGo55zRYmhxsVZ6H1ltrsHoJkkI7Sg4deXWjOGX4gUyNRWktAQXBBkjBcdmRSVkX6MikOPtrhCb62/Azrcxj83c528dy3CDP31bzpaDbEL8n9E+XPcrugcNM0u9HMgOjIMcukB8xK9b9PaIaYJJCwjuYDtQycgfaRu9HHVYfHlXRqToiS1sY4pQBIC5YAggbTs2MjjuPGntedklLKh0kZ/sSD3psNu0Arrsdf4TZPcSho3hPRzQ4zIs24CFR7RYkbB9oEHvwr0PYSNI93cgesygDZByIYxvWBD4cWb2m8AK7ZtXIHuVuWTMyDAbJxuyFYrwLAMQG4jJpnTtZtN1QwMaLceeCHHDhNyiuueEOrKwyrAqw7wwwR8Qa7KKyEdK9QdOJb2c1vcyhTo5ujZ3IHyJ60Eh806vmpArhd6eudIbrfbtLQ8ZiMTyj9Uh/BKfnsNo8gONfbvVW2luBcSRB5QAN5JXq52WKdksMnBI3U2rdl2w8xhrBY2zPwlm04vcrHorREVtH0cKBF4nmWJ4szHezHmTS3VSPGnr899tbn+Y/pT6kmrH5dvP3SD/E1C2Q4mpJO8H2XZxZi9Aooor1qRRRRRUURRRUTP6V4FmliFteu8LlH2LctgjhwPAjeO8b64SALlRW1Q+u8Hq15aXo3K59Vn+jKdqFz9GQY+vXcnpNQjIsr/H7vj+BbNLdaNcI7yznt2sb/AOVQqPkBub2WGXG9Tg/ClpnQysLHOGeWoV2hwN7J/RS7V24lktIGnUpMY16RTxDDcSfPGfjTGvCuGEkLTBuium6u0iQvIyoi8WYgAeZNKNYNZxAwhiXprpxlIgdwH+8kb2EHfxPAUoh1aMrCW9k9ZlG8Kd0EZ/VxcPDabJPhRWxgDE82Hmfr9+F1ZrXPNmrW+v0bnFrDPd+/GmzFn9rIQD8M1wGnNIsd1pbxjP5y4Zjju6iYB+2moFFT8jBozxvf2HkmBTDeVhGmr4bzbQN4JcMD/wB0OP4iuX9tFj/GYJ7cc3KiSMd5LxlsDxIFbKK5jadW+F/seS6aYbimFnexzIHidZEPBlIIPxFd9SNxq8A5ltnNtMeLIOo5/WRdl/PcfGt+hNZS7iC5UQ3ONwB+TlA4vCx4+KHrDy31DGCLsz/W/wDzk2S72OZqn9JNWPy7efukH+Jqd0lvtU4pbgzl50dkVG6KZ4wyrkqDsEHdnvprZ9Qynlxv0sUvKwvbYK5ubtI1LSOqKOJYgD7TupDe+kfR0Rw15CW7kbbPlhM1Pxah2IO0bZJG+dLtSMfMuTmnFrZRxDEaJGO5FCj7FArXfttg6rCe3L5QBTHeVwb0lRN+Btb2fO/q27KPvSlBWaw9INzNepbLo9lzhpGadMxRng7qisATv2V2gTju3jr0hpCSSX1W0w1wwy7kZSBD+dk7yfZTix7gCaqdX9AR2cXRx5Yk7Ukjb3kc9qR25k/YBgDAFPUVRNUDG5oa3dxP13IUjWtyGqZ1Ka26uvti8tB/eUGHjzhbiMfmmPJxvKPyO7gaq6Keexr2lrhcFDBINwo7RWlY7mJZYjlTkYIwysNzIw4qwO4itlLtadDvaStfWylkb8bhUb3UfpEYH51RxHtqO8DOu0u0ljWSNgyOAysOBB4EV4uuo3Uz7f1Oh53rQjkDwu6k2tGnDbRARgPcSno4E73I7R91R1mPcPGnNRmiX9buZbwnKAmG2HIRocSSjxkccfmqKWiAzc7Qeu4c7gUZrS44QtWhNDC3Ulm6SaQ7U0p7Tv8A0UcFXgB8aZUUVRzi43K0mtDRYIoooqqsiiiiooisOmdEJcxFHyCDtI67mRx2ZEPJhW6iutcWm4XCARYrPqvp1pQ8E+BdQYEgHB1PYnT3W5jkd3dT+onWb+7vDfKN9u2JcDe1u5AkHjs7nHke+rSOQMAQQQRkEcCDvBFFlAID26H13/Pes1zcDi1cqT3ukJJpvVLMgz7ulkIyluh9thzkPsx8+JwBXVpHSMs83qdkR02AZpiMpbofaI9qQ+ynxO4VX6vavRWUAihBxkszMcu7ntSO3tMe/wDpWts7Zv5LSy9XcOP16pSWa2TV90DoCKzhEcQPHad2OXkc9qR29pj3/AYAxTKiivU6JJFFSukPSJArtFbK97Mu4rAAVU9zykhE+0nwpTPDfXn4zP6tEfzFqTtY7nuSNo9x2Ao8aUnrIYOu7PhvV2xudoqTTeudraNsPJtSnhDEC8p/5a5I8zgVJatW0wuLiTofVrWU7ccDuGdZCcu+F6satxMeTht4xk010VoKC1UiCJY89ogdZj3s56zHzNb687W7TNQ0xtbYfvX6TccOE3JSjW3SBgsbiRe0sTbODg7bDYTB+kwrLomwEEEUQ4RoqfdABPxO+vuvIzaAHgbi3B8vWI91aazDlEO0+3yVoU46RKKKKKEnUUUUVFEUUUVFEUUUVFF13FusiMjDKuCrDvDDBH2Gs3o9uGbR8SOcvCXgbfzhcoP4AVtpR6Oz1b4chfTYHdkIT/Ek0dmcThwIPqPdJ1Izae1NptBvHI81nO1tK52nGNuGRsYy8RPHAxtKVPnW6z15aLC6Qh9X346dCXtz4lsbUX1wBv7RrVXwinKbac0HRPSHA+xSD4WuVHBOrqGRgysMhlIIIPAgjcRXOoFdAGBi9lK1qxOSgG1Ax57UBIAz3oVNb7bXwwlU0hF6uWIVZkJa3ZjwG12oye5xj3jXo6baENRkDY8ClHxOatNzqBb5ZrcyWjsckwNsqT3tEQYz92sEuj9IW/FYr1BzT5Gb7jExt8GXyq1oos1JDN129+9VbI5uhUJDrPCWCSFreU8I51MbH6Jbqv8AVJprTfTb26wO110fQKMv0oBTHiG3GoDVywJuGnhR7Wz2dmK3Zmy+fzzRsSIR81FwTxOOFefrtmx07cbX9x9v8TUcxcbELl6SMjRsrAZ6NopD5Ryox/lW9HDAEHIIyD4HeDW7SdgJ4JIm7MiMh+sCM/DOaltTLtns41fdLDmGQcw8XU3+YAPxrL1h7D6j6WhTmzyOKeUUUUBPIoooqKIoooqKIoooqKIrDqEg9XlcHIlup3Hl0hUH47Oa46f0l6vbSSAZYDCL86RjsxqPNiKbau6L9WtIYc5MaAMe9uLn4sSaMMoieJHlr6hJVB6QCY18JpdpfTqW5RNl5ZpciOGNdp3xjOBwCjO9iQBXy01NnvOtpBwkXK0hY7J/bTDBl+iML50zS0EtTmMm8fhJPlaxZDrA9y7RaPjFw4OGmJxbRn3pBnbI+YmT4inWhtRUSRZ7pzd3K7wzjEcZ7oYuyn0jlvGqS1tEiQJGqoijCqoAUDuAG4V216mloYqcdEXPHeknyOfqisGm9NxWkJlmbCjAAAyzMdyoijezE7gBXdpK7aKJ3WNpmUZEaY2mPIDJAHma81t5p5J/Wb20vHnGejjWLaigU8VjO11nI7UnE8sCjTymNl2tLjwCq0XOZTFbWa/kWe8UpGrbUNoSCEIPVlmx25e4dlfE76e0u/0xjjb3ajxt3P8ALNcJNYEUZMV1j91nP8AhNeRqGVc78T2HwKfYWNFgU0qM07EbG89a/RrnZSfujlHVjnPcrDqse/BqrsL5J4kljO0jjaU4IyDzwd9fbyzSaNo5FDI4Ksp4EHiKUY7A4hwy0I53+6KDvCX0VPQvJo5hDcMXtScQ3Dez82GY8jyV+B51Qg1ySPAeI3FaMcgeLhFFFFDREUUUVFEUUUhuL+S8dre0JCg7M1yOzGOaRn25fLcvE1djC8+pQ3vDBcrstV9evVxvtrNtonlJcYwqjvEYJJ94gcqsay6M0bHbxJFEuxGgwo/mSeZJ3k861V2R4cbN0GizySTcpdpjQqXCrklJIztRSpueN/nKf5qdxG41s1a1sdpBa3gEd0ASjLuinUcXjJ4MB2ozvHHeK7Kx6X0PHdR9HKDjIZWU4ZHXerow3qwPAinqGvdTHCc28PhAkiD896sqKjtAa0SQypaXxy7nEFxjCTY4I/JJvd4NxXuqxr18cjZGh7DcFIEEGxRRRRRFxFS2v+kGECWsTFZrxjECOKR4zPL9VNw95lqprz/Rlx65dz3nGME29v3dFG3ykg/aSDj3ItJ1tR/HhL9+g7USNmJ1k2tbVYkWNBsoihVA5KowB9ldtFTd/rvGrqsKPcL00cUkiY6KNpXCAGTgzZPZXPjivFRxPlPRF1okhuqoJ4FdWR1DKwIZSMgg8QRzFTEurU9rvsnDxf8ADTMcAd0Mu8p9FsjyqrorjJC3Ldw3LuhuFHnWmOM4uUltW/Wodj4SrlD9tbI9OW7AETwkHmJE/wDdUZpfc6uWshJe2gck5JaJCSe8nZyateM6gjnnejCd4/aUy6xWy9q4gHPfKn8tqsJ1zgc7NuJLp+GIELDPjIcIPiafx6p2akEWluCOfQp/80wt5kO0qFTsHDKpHVOMgEDsnHI1a8Q0BPPO8KGoeeAUtFoC6uzm6cW8B/R4mzIw7pJhjA71T7aqLOySGNY40VEUYVVGAB5V30VR8hdloOG7ntQTcm5RWXScDvDIsUnRSMpCPgHZbkcHjStEu5r25W3ljCwxwERSp1GMvS7Xyi9dD1Bvww8K7n1h6E7N5E9oc4DuQ0DE8MTr1R5Psnwpk0U7WCUC4OfHxCH+RpOFYNU9Cteo4mvr2O4iOxPCHiUK2NzqViBKN2lbO/hyNP4vRrAO1PeueZa7l+3CsAPgKV6Xs5FdL2zwbiMYK5ws8PFoSRuzzRuR8DVjoLTkV5Ak8JyjjnxUjcyMOTA7iK9LQyQzx3DQCNRYJOQOadUi/wBVmjz24WkPfJNM/l2n5cu6q2iitIADRBRRRRXVFMa/aTdLdYITie7foUI4qCCZZfqRhj57NKrjSEFhFFFv3KEhiQbUj7IwFRBvPDeeHeRS+5ivr7Sk7wx9DHAPV4p5lOyoyDPJHFuMjswAB3LhBvOcVYavaoQWZZ12pZ3/AAk8p2pW8Nr2V91QBw3Vl1VG6qkGM2YPElGZIGDLVIbXVW4vutfEwW54Wsbddx+vlXl+rTd3k12+kGyjgsbeONVjjS8tQqqAFAE6cBwFWtSPpS/J/wD1Ft/5MVNiFkURYwWFlTEXG5WmlmsGlWgiAjXbnlYRwJ86Vuzn3RvZjyCmmTNjJO4Cl2plobudtIOPkwDHZg8oyflLjHfIQAPdUd9eS2fSfyZbHqjM/Celfgal+rRmgmuLK5lM0sJSRZGABeOVc5x3K4ZfAbNUVLderfoLuzvRuXaNrN+znIMbHwWUD7/hTKibUgEM/RGRzXIXYmrFpnSi21vJM28RqTjmx4Kg8WYgDzpR/Yqazt4ruIF7xQXvEX9IDkySIPfjJ+TPcNnnWuaH1vSMFuN8dvi6n+kCVtoz5sGkx7gq+rV2XSN/AXPHX9OfZAmkOLLcpHR2kY7iJJYm2o3GVPh/QjgRyNaaTaes/wDRk7XCj+5TsOnUcIJWOBcAcBG5ID9xw3M04BrDrKR1NJhOm4pmN4eLrLqr+Ur/APZWn8riq6SMMCGAIIwQd4IPIjnUfqnIDpPSA+bFaZ+K3B/rVlXraH/nZ2BISdYqWutQo1JazkazY79lAGhJ96Bur93ZPjUzbx3+jL7pWtjLb3Bxc+rZdNvgtysJHSI+NzgbQYY35Fen0Uf8LMeMDPj8rmI2siiiiiqqKKKKiiKKKKiiKivS+f8AZUn7WD/Pjq1qQ9K9m8miphGrO6tEwRQSzbMqHZAG+uHMKJbplDeTpYISA427lh7FvnGxnk0p6o8Axq9ggVFVFAVVACgbgABgADkAKRamaAa2hZ5sG6uG6Scj5xGFiB+ai9UfE86oaUoqYU0QZv39qJI/G66V60aEF5Zz253dKhUHubijfBgD8KlNXtOdLYpPMdlkRhPn2Xhys2fIqTV/Xlel9AynSktiqE2t9Il07Y6oRPxqInvdljH1z30HaFJ/Ja0DUHyOqtFJgJVX6PrBhbNcyDEt4/TsDxVCAIY/qxhd3eW76qa+KuNwr7Wg1oaA0aBCJuuu4t1kRkcBlYFWU7wQRggjmCKgLOFtHXC2UhJgfPqcjHO4DLWrH5yDepPaXxWvQ6XawaCjvIGhkyAcFWXcyOu9JEPJlO8UvVUzaiMsd3HgVZjyw3CmdTvyrpP9nZ/5c1W9efejq3uUv9Ii6XEoW1XbA6sgRZ1Eq/SGCRyORXoNXpmGOJrHagALjjckooooo6qiiiioov/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36870" name="AutoShape 6" descr="data:image/jpg;base64,/9j/4AAQSkZJRgABAQAAAQABAAD/2wCEAAkGBhQREBQUExQWFBQVFxsZGBgYGBseGhwZFxgYFxcVGxgcHCgfGx4kHhgeIC8gJigqMCwtHCAyNTAqNSYrLCkBCQoKDgwOGg8PGjQiHyIsLCouKjQ1KTQqNS8yLiwpLzQsNC8sLSk1KTUpLCwvKS4pKSwyLCkqKSoqLCwpLCkpLP/AABEIAKAAoAMBIgACEQEDEQH/xAAbAAADAQADAQAAAAAAAAAAAAAABQYEAgMHAf/EAEoQAAIBAwAGBgUGCwQLAAAAAAECAwAEEQUGEiExQRMiMlFhcQcUQmKBI1JygpGSMzQ1Q0Rjc3ShscEWJLKzFRclU1SDhKK00dL/xAAaAQACAwEBAAAAAAAAAAAAAAADBAACBQEG/8QAMBEAAQMCAwQKAgMBAAAAAAAAAQACAwQREiExBUFR8CIycYGRobHB0eETYRRC8TT/2gAMAwEAAhEDEQA/APcaKKKiiKKKKiiK4THqnG/cd39K51xcbqii8y9FWtMscFrb3bF1uIw1tMeZ37Vs5PtjGVPtLu4rXp9eWaqaKS50LbQyZx0eMg4ZXR2AdDyZWGQfCqrU7WR5C1pdEetwgEngJouC3CDx4MOTeBFZ1JWiZzo3dZpPeL83RXx4QCNFU0UUj1r1k9UjVY1ElzMSkEWe02N7N3IgO0x7vEitAkNFyhLBrdp99sWVq2LiQbUkg4QQk4Mp99t4Re/edwpZqERZXc+j8no2UXFvtEk7J6k6ZPEhwH8dsmu/QmiOgVizdJPK23NKeLyHicclHBV5ACl+t7GAQXyAlrOQO2OJgfqTr90hvNRXn2bUx1YA6mn34+SaMNmftej0VwhmDqGUgqwBBHAgjII+Fc69ClUUVM6wa6rDIbe3T1m7x+DU4WMHg80nCMeHE8hzpDqPpS7fS17FdT9LsQwuFVdmNC+SQi8cDONo7zzof5WY/wAd89bLtja69Eooooi4iiiiooiiiiookGvV5cQ2E0tqQJYl296hsqhDSDB57INKdH67XCIr3Fv00bKGE1plsqwyCYG643EdkvVoy5GDvBrzrVWM27XFi2c2knyeedvLl4T44GU+rWfXzywMEkeYGo55zRYmhxsVZ6H1ltrsHoJkkI7Sg4deXWjOGX4gUyNRWktAQXBBkjBcdmRSVkX6MikOPtrhCb62/Azrcxj83c528dy3CDP31bzpaDbEL8n9E+XPcrugcNM0u9HMgOjIMcukB8xK9b9PaIaYJJCwjuYDtQycgfaRu9HHVYfHlXRqToiS1sY4pQBIC5YAggbTs2MjjuPGntedklLKh0kZ/sSD3psNu0Arrsdf4TZPcSho3hPRzQ4zIs24CFR7RYkbB9oEHvwr0PYSNI93cgesygDZByIYxvWBD4cWb2m8AK7ZtXIHuVuWTMyDAbJxuyFYrwLAMQG4jJpnTtZtN1QwMaLceeCHHDhNyiuueEOrKwyrAqw7wwwR8Qa7KKyEdK9QdOJb2c1vcyhTo5ujZ3IHyJ60Eh806vmpArhd6eudIbrfbtLQ8ZiMTyj9Uh/BKfnsNo8gONfbvVW2luBcSRB5QAN5JXq52WKdksMnBI3U2rdl2w8xhrBY2zPwlm04vcrHorREVtH0cKBF4nmWJ4szHezHmTS3VSPGnr899tbn+Y/pT6kmrH5dvP3SD/E1C2Q4mpJO8H2XZxZi9Aooor1qRRRRRUURRRUTP6V4FmliFteu8LlH2LctgjhwPAjeO8b64SALlRW1Q+u8Hq15aXo3K59Vn+jKdqFz9GQY+vXcnpNQjIsr/H7vj+BbNLdaNcI7yznt2sb/AOVQqPkBub2WGXG9Tg/ClpnQysLHOGeWoV2hwN7J/RS7V24lktIGnUpMY16RTxDDcSfPGfjTGvCuGEkLTBuium6u0iQvIyoi8WYgAeZNKNYNZxAwhiXprpxlIgdwH+8kb2EHfxPAUoh1aMrCW9k9ZlG8Kd0EZ/VxcPDabJPhRWxgDE82Hmfr9+F1ZrXPNmrW+v0bnFrDPd+/GmzFn9rIQD8M1wGnNIsd1pbxjP5y4Zjju6iYB+2moFFT8jBozxvf2HkmBTDeVhGmr4bzbQN4JcMD/wB0OP4iuX9tFj/GYJ7cc3KiSMd5LxlsDxIFbKK5jadW+F/seS6aYbimFnexzIHidZEPBlIIPxFd9SNxq8A5ltnNtMeLIOo5/WRdl/PcfGt+hNZS7iC5UQ3ONwB+TlA4vCx4+KHrDy31DGCLsz/W/wDzk2S72OZqn9JNWPy7efukH+Jqd0lvtU4pbgzl50dkVG6KZ4wyrkqDsEHdnvprZ9Qynlxv0sUvKwvbYK5ubtI1LSOqKOJYgD7TupDe+kfR0Rw15CW7kbbPlhM1Pxah2IO0bZJG+dLtSMfMuTmnFrZRxDEaJGO5FCj7FArXfttg6rCe3L5QBTHeVwb0lRN+Btb2fO/q27KPvSlBWaw9INzNepbLo9lzhpGadMxRng7qisATv2V2gTju3jr0hpCSSX1W0w1wwy7kZSBD+dk7yfZTix7gCaqdX9AR2cXRx5Yk7Ukjb3kc9qR25k/YBgDAFPUVRNUDG5oa3dxP13IUjWtyGqZ1Ka26uvti8tB/eUGHjzhbiMfmmPJxvKPyO7gaq6Keexr2lrhcFDBINwo7RWlY7mJZYjlTkYIwysNzIw4qwO4itlLtadDvaStfWylkb8bhUb3UfpEYH51RxHtqO8DOu0u0ljWSNgyOAysOBB4EV4uuo3Uz7f1Oh53rQjkDwu6k2tGnDbRARgPcSno4E73I7R91R1mPcPGnNRmiX9buZbwnKAmG2HIRocSSjxkccfmqKWiAzc7Qeu4c7gUZrS44QtWhNDC3Ulm6SaQ7U0p7Tv8A0UcFXgB8aZUUVRzi43K0mtDRYIoooqqsiiiiooisOmdEJcxFHyCDtI67mRx2ZEPJhW6iutcWm4XCARYrPqvp1pQ8E+BdQYEgHB1PYnT3W5jkd3dT+onWb+7vDfKN9u2JcDe1u5AkHjs7nHke+rSOQMAQQQRkEcCDvBFFlAID26H13/Pes1zcDi1cqT3ukJJpvVLMgz7ulkIyluh9thzkPsx8+JwBXVpHSMs83qdkR02AZpiMpbofaI9qQ+ynxO4VX6vavRWUAihBxkszMcu7ntSO3tMe/wDpWts7Zv5LSy9XcOP16pSWa2TV90DoCKzhEcQPHad2OXkc9qR29pj3/AYAxTKiivU6JJFFSukPSJArtFbK97Mu4rAAVU9zykhE+0nwpTPDfXn4zP6tEfzFqTtY7nuSNo9x2Ao8aUnrIYOu7PhvV2xudoqTTeudraNsPJtSnhDEC8p/5a5I8zgVJatW0wuLiTofVrWU7ccDuGdZCcu+F6satxMeTht4xk010VoKC1UiCJY89ogdZj3s56zHzNb687W7TNQ0xtbYfvX6TccOE3JSjW3SBgsbiRe0sTbODg7bDYTB+kwrLomwEEEUQ4RoqfdABPxO+vuvIzaAHgbi3B8vWI91aazDlEO0+3yVoU46RKKKKKEnUUUUVFEUUUVFEUUUVFF13FusiMjDKuCrDvDDBH2Gs3o9uGbR8SOcvCXgbfzhcoP4AVtpR6Oz1b4chfTYHdkIT/Ek0dmcThwIPqPdJ1Izae1NptBvHI81nO1tK52nGNuGRsYy8RPHAxtKVPnW6z15aLC6Qh9X346dCXtz4lsbUX1wBv7RrVXwinKbac0HRPSHA+xSD4WuVHBOrqGRgysMhlIIIPAgjcRXOoFdAGBi9lK1qxOSgG1Ax57UBIAz3oVNb7bXwwlU0hF6uWIVZkJa3ZjwG12oye5xj3jXo6baENRkDY8ClHxOatNzqBb5ZrcyWjsckwNsqT3tEQYz92sEuj9IW/FYr1BzT5Gb7jExt8GXyq1oos1JDN129+9VbI5uhUJDrPCWCSFreU8I51MbH6Jbqv8AVJprTfTb26wO110fQKMv0oBTHiG3GoDVywJuGnhR7Wz2dmK3Zmy+fzzRsSIR81FwTxOOFefrtmx07cbX9x9v8TUcxcbELl6SMjRsrAZ6NopD5Ryox/lW9HDAEHIIyD4HeDW7SdgJ4JIm7MiMh+sCM/DOaltTLtns41fdLDmGQcw8XU3+YAPxrL1h7D6j6WhTmzyOKeUUUUBPIoooqKIoooqKIoooqKIrDqEg9XlcHIlup3Hl0hUH47Oa46f0l6vbSSAZYDCL86RjsxqPNiKbau6L9WtIYc5MaAMe9uLn4sSaMMoieJHlr6hJVB6QCY18JpdpfTqW5RNl5ZpciOGNdp3xjOBwCjO9iQBXy01NnvOtpBwkXK0hY7J/bTDBl+iML50zS0EtTmMm8fhJPlaxZDrA9y7RaPjFw4OGmJxbRn3pBnbI+YmT4inWhtRUSRZ7pzd3K7wzjEcZ7oYuyn0jlvGqS1tEiQJGqoijCqoAUDuAG4V216mloYqcdEXPHeknyOfqisGm9NxWkJlmbCjAAAyzMdyoijezE7gBXdpK7aKJ3WNpmUZEaY2mPIDJAHma81t5p5J/Wb20vHnGejjWLaigU8VjO11nI7UnE8sCjTymNl2tLjwCq0XOZTFbWa/kWe8UpGrbUNoSCEIPVlmx25e4dlfE76e0u/0xjjb3ajxt3P8ALNcJNYEUZMV1j91nP8AhNeRqGVc78T2HwKfYWNFgU0qM07EbG89a/RrnZSfujlHVjnPcrDqse/BqrsL5J4kljO0jjaU4IyDzwd9fbyzSaNo5FDI4Ksp4EHiKUY7A4hwy0I53+6KDvCX0VPQvJo5hDcMXtScQ3Dez82GY8jyV+B51Qg1ySPAeI3FaMcgeLhFFFFDREUUUVFEUUUhuL+S8dre0JCg7M1yOzGOaRn25fLcvE1djC8+pQ3vDBcrstV9evVxvtrNtonlJcYwqjvEYJJ94gcqsay6M0bHbxJFEuxGgwo/mSeZJ3k861V2R4cbN0GizySTcpdpjQqXCrklJIztRSpueN/nKf5qdxG41s1a1sdpBa3gEd0ASjLuinUcXjJ4MB2ozvHHeK7Kx6X0PHdR9HKDjIZWU4ZHXerow3qwPAinqGvdTHCc28PhAkiD896sqKjtAa0SQypaXxy7nEFxjCTY4I/JJvd4NxXuqxr18cjZGh7DcFIEEGxRRRRRFxFS2v+kGECWsTFZrxjECOKR4zPL9VNw95lqprz/Rlx65dz3nGME29v3dFG3ykg/aSDj3ItJ1tR/HhL9+g7USNmJ1k2tbVYkWNBsoihVA5KowB9ldtFTd/rvGrqsKPcL00cUkiY6KNpXCAGTgzZPZXPjivFRxPlPRF1okhuqoJ4FdWR1DKwIZSMgg8QRzFTEurU9rvsnDxf8ADTMcAd0Mu8p9FsjyqrorjJC3Ldw3LuhuFHnWmOM4uUltW/Wodj4SrlD9tbI9OW7AETwkHmJE/wDdUZpfc6uWshJe2gck5JaJCSe8nZyateM6gjnnejCd4/aUy6xWy9q4gHPfKn8tqsJ1zgc7NuJLp+GIELDPjIcIPiafx6p2akEWluCOfQp/80wt5kO0qFTsHDKpHVOMgEDsnHI1a8Q0BPPO8KGoeeAUtFoC6uzm6cW8B/R4mzIw7pJhjA71T7aqLOySGNY40VEUYVVGAB5V30VR8hdloOG7ntQTcm5RWXScDvDIsUnRSMpCPgHZbkcHjStEu5r25W3ljCwxwERSp1GMvS7Xyi9dD1Bvww8K7n1h6E7N5E9oc4DuQ0DE8MTr1R5Psnwpk0U7WCUC4OfHxCH+RpOFYNU9Cteo4mvr2O4iOxPCHiUK2NzqViBKN2lbO/hyNP4vRrAO1PeueZa7l+3CsAPgKV6Xs5FdL2zwbiMYK5ws8PFoSRuzzRuR8DVjoLTkV5Ak8JyjjnxUjcyMOTA7iK9LQyQzx3DQCNRYJOQOadUi/wBVmjz24WkPfJNM/l2n5cu6q2iitIADRBRRRRXVFMa/aTdLdYITie7foUI4qCCZZfqRhj57NKrjSEFhFFFv3KEhiQbUj7IwFRBvPDeeHeRS+5ivr7Sk7wx9DHAPV4p5lOyoyDPJHFuMjswAB3LhBvOcVYavaoQWZZ12pZ3/AAk8p2pW8Nr2V91QBw3Vl1VG6qkGM2YPElGZIGDLVIbXVW4vutfEwW54Wsbddx+vlXl+rTd3k12+kGyjgsbeONVjjS8tQqqAFAE6cBwFWtSPpS/J/wD1Ft/5MVNiFkURYwWFlTEXG5WmlmsGlWgiAjXbnlYRwJ86Vuzn3RvZjyCmmTNjJO4Cl2plobudtIOPkwDHZg8oyflLjHfIQAPdUd9eS2fSfyZbHqjM/Celfgal+rRmgmuLK5lM0sJSRZGABeOVc5x3K4ZfAbNUVLderfoLuzvRuXaNrN+znIMbHwWUD7/hTKibUgEM/RGRzXIXYmrFpnSi21vJM28RqTjmx4Kg8WYgDzpR/Yqazt4ruIF7xQXvEX9IDkySIPfjJ+TPcNnnWuaH1vSMFuN8dvi6n+kCVtoz5sGkx7gq+rV2XSN/AXPHX9OfZAmkOLLcpHR2kY7iJJYm2o3GVPh/QjgRyNaaTaes/wDRk7XCj+5TsOnUcIJWOBcAcBG5ID9xw3M04BrDrKR1NJhOm4pmN4eLrLqr+Ur/APZWn8riq6SMMCGAIIwQd4IPIjnUfqnIDpPSA+bFaZ+K3B/rVlXraH/nZ2BISdYqWutQo1JazkazY79lAGhJ96Bur93ZPjUzbx3+jL7pWtjLb3Bxc+rZdNvgtysJHSI+NzgbQYY35Fen0Uf8LMeMDPj8rmI2siiiiiqqKKKKiiKKKKiiKivS+f8AZUn7WD/Pjq1qQ9K9m8miphGrO6tEwRQSzbMqHZAG+uHMKJbplDeTpYISA427lh7FvnGxnk0p6o8Axq9ggVFVFAVVACgbgABgADkAKRamaAa2hZ5sG6uG6Scj5xGFiB+ai9UfE86oaUoqYU0QZv39qJI/G66V60aEF5Zz253dKhUHubijfBgD8KlNXtOdLYpPMdlkRhPn2Xhys2fIqTV/Xlel9AynSktiqE2t9Il07Y6oRPxqInvdljH1z30HaFJ/Ja0DUHyOqtFJgJVX6PrBhbNcyDEt4/TsDxVCAIY/qxhd3eW76qa+KuNwr7Wg1oaA0aBCJuuu4t1kRkcBlYFWU7wQRggjmCKgLOFtHXC2UhJgfPqcjHO4DLWrH5yDepPaXxWvQ6XawaCjvIGhkyAcFWXcyOu9JEPJlO8UvVUzaiMsd3HgVZjyw3CmdTvyrpP9nZ/5c1W9efejq3uUv9Ii6XEoW1XbA6sgRZ1Eq/SGCRyORXoNXpmGOJrHagALjjckooooo6qiiiioov/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36872" name="Picture 8" descr="http://1.bp.blogspot.com/_nYyxk63W2AY/SmYpQGQI8HI/AAAAAAAACt4/jGTGtKG1HJ4/s400/sun_clipart_9.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91358" y="3548094"/>
            <a:ext cx="738162" cy="738162"/>
          </a:xfrm>
          <a:prstGeom prst="rect">
            <a:avLst/>
          </a:prstGeom>
          <a:noFill/>
        </p:spPr>
      </p:pic>
      <p:pic>
        <p:nvPicPr>
          <p:cNvPr id="19" name="Picture 4" descr="http://img257.imageshack.us/img257/1416/cloudtq0.gif"/>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2643174" y="1000108"/>
            <a:ext cx="1857388" cy="1223944"/>
          </a:xfrm>
          <a:prstGeom prst="rect">
            <a:avLst/>
          </a:prstGeom>
          <a:noFill/>
        </p:spPr>
      </p:pic>
      <p:pic>
        <p:nvPicPr>
          <p:cNvPr id="20" name="Picture 4" descr="http://img257.imageshack.us/img257/1416/cloudtq0.gif"/>
          <p:cNvPicPr>
            <a:picLocks noChangeAspect="1" noChangeArrowheads="1"/>
          </p:cNvPicPr>
          <p:nvPr/>
        </p:nvPicPr>
        <p:blipFill>
          <a:blip r:embed="rId5" cstate="print">
            <a:clrChange>
              <a:clrFrom>
                <a:srgbClr val="FFFFFF"/>
              </a:clrFrom>
              <a:clrTo>
                <a:srgbClr val="FFFFFF">
                  <a:alpha val="0"/>
                </a:srgbClr>
              </a:clrTo>
            </a:clrChange>
            <a:lum bright="-20000"/>
          </a:blip>
          <a:srcRect/>
          <a:stretch>
            <a:fillRect/>
          </a:stretch>
        </p:blipFill>
        <p:spPr bwMode="auto">
          <a:xfrm>
            <a:off x="2643174" y="1000108"/>
            <a:ext cx="1857388" cy="1223944"/>
          </a:xfrm>
          <a:prstGeom prst="rect">
            <a:avLst/>
          </a:prstGeom>
          <a:noFill/>
        </p:spPr>
      </p:pic>
      <p:pic>
        <p:nvPicPr>
          <p:cNvPr id="26" name="Picture 2" descr="http://www.inkscapegallery.net/files/images/generic_water.png"/>
          <p:cNvPicPr>
            <a:picLocks noChangeAspect="1" noChangeArrowheads="1"/>
          </p:cNvPicPr>
          <p:nvPr/>
        </p:nvPicPr>
        <p:blipFill>
          <a:blip r:embed="rId6" cstate="print"/>
          <a:srcRect/>
          <a:stretch>
            <a:fillRect/>
          </a:stretch>
        </p:blipFill>
        <p:spPr bwMode="auto">
          <a:xfrm>
            <a:off x="5857884" y="1357298"/>
            <a:ext cx="394141" cy="394141"/>
          </a:xfrm>
          <a:prstGeom prst="rect">
            <a:avLst/>
          </a:prstGeom>
          <a:noFill/>
        </p:spPr>
      </p:pic>
      <p:pic>
        <p:nvPicPr>
          <p:cNvPr id="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3636" y="1571612"/>
            <a:ext cx="357190" cy="431091"/>
          </a:xfrm>
          <a:prstGeom prst="rect">
            <a:avLst/>
          </a:prstGeom>
          <a:noFill/>
          <a:ln w="9525">
            <a:noFill/>
            <a:miter lim="800000"/>
            <a:headEnd/>
            <a:tailEnd/>
          </a:ln>
          <a:effectLst/>
        </p:spPr>
      </p:pic>
      <p:pic>
        <p:nvPicPr>
          <p:cNvPr id="28" name="Picture 2" descr="http://www.inkscapegallery.net/files/images/generic_water.png"/>
          <p:cNvPicPr>
            <a:picLocks noChangeAspect="1" noChangeArrowheads="1"/>
          </p:cNvPicPr>
          <p:nvPr/>
        </p:nvPicPr>
        <p:blipFill>
          <a:blip r:embed="rId6" cstate="print"/>
          <a:srcRect/>
          <a:stretch>
            <a:fillRect/>
          </a:stretch>
        </p:blipFill>
        <p:spPr bwMode="auto">
          <a:xfrm>
            <a:off x="5429256" y="1428736"/>
            <a:ext cx="394141" cy="394141"/>
          </a:xfrm>
          <a:prstGeom prst="rect">
            <a:avLst/>
          </a:prstGeom>
          <a:noFill/>
        </p:spPr>
      </p:pic>
    </p:spTree>
    <p:extLst>
      <p:ext uri="{BB962C8B-B14F-4D97-AF65-F5344CB8AC3E}">
        <p14:creationId xmlns:p14="http://schemas.microsoft.com/office/powerpoint/2010/main" val="110278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0648 C 0.02049 0.0132 -0.00364 0.00648 0.0375 0.00648 C 0.05903 0.00648 0.08056 0.00834 0.10209 0.00926 C 0.10417 0.01204 0.10538 0.01713 0.10834 0.01759 C 0.1316 0.0213 0.1599 0.00972 0.17917 -0.00741 C 0.19584 -0.00602 0.2132 -0.00833 0.22917 -0.00185 C 0.23403 0.00023 0.24288 0.01181 0.24792 0.01204 C 0.29375 0.01459 0.33959 0.01389 0.38542 0.01482 C 0.37847 0.01621 0.37014 0.01459 0.36459 0.02037 C 0.36268 0.02246 0.36233 0.02662 0.36042 0.02871 C 0.35764 0.03148 0.34184 0.03426 0.34167 0.03426 C 0.33299 0.03634 0.32518 0.03982 0.31667 0.04259 C 0.28872 0.04074 0.27726 0.04051 0.25417 0.03426 C 0.24375 0.03519 0.23299 0.0338 0.22292 0.03704 C 0.21806 0.03866 0.21042 0.04815 0.21042 0.04838 C 0.17639 0.0456 0.18212 0.05463 0.16667 0.03982 C 0.15365 0.02755 0.16302 0.03357 0.14584 0.02593 C 0.14375 0.025 0.13959 0.02315 0.13959 0.02338 C 0.12778 0.02408 0.11545 0.02084 0.10417 0.02593 C 0.09948 0.02801 0.10052 0.04051 0.09584 0.04259 C 0.09375 0.04352 0.09167 0.04445 0.08959 0.04537 C 0.07222 0.04445 0.05486 0.04491 0.0375 0.04259 C 0.0309 0.04167 0.02257 0.03218 0.01667 0.02871 C 0.00486 0.02176 -0.00382 0.02709 -1.94444E-6 0.00648 Z " pathEditMode="relative" rAng="0" ptsTypes="ffffffffffffffffffffffff">
                                      <p:cBhvr>
                                        <p:cTn id="6" dur="10000" fill="hold"/>
                                        <p:tgtEl>
                                          <p:spTgt spid="20483"/>
                                        </p:tgtEl>
                                        <p:attrNameLst>
                                          <p:attrName>ppt_x</p:attrName>
                                          <p:attrName>ppt_y</p:attrName>
                                        </p:attrNameLst>
                                      </p:cBhvr>
                                      <p:rCtr x="19100" y="17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872"/>
                                        </p:tgtEl>
                                        <p:attrNameLst>
                                          <p:attrName>style.visibility</p:attrName>
                                        </p:attrNameLst>
                                      </p:cBhvr>
                                      <p:to>
                                        <p:strVal val="visible"/>
                                      </p:to>
                                    </p:set>
                                    <p:animEffect transition="in" filter="fade">
                                      <p:cBhvr>
                                        <p:cTn id="11" dur="2000"/>
                                        <p:tgtEl>
                                          <p:spTgt spid="3687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5000" fill="hold"/>
                                        <p:tgtEl>
                                          <p:spTgt spid="36872"/>
                                        </p:tgtEl>
                                        <p:attrNameLst>
                                          <p:attrName>r</p:attrName>
                                        </p:attrNameLst>
                                      </p:cBhvr>
                                    </p:animRot>
                                  </p:childTnLst>
                                </p:cTn>
                              </p:par>
                              <p:par>
                                <p:cTn id="16" presetID="64" presetClass="path" presetSubtype="0" accel="50000" decel="50000" fill="hold" nodeType="withEffect">
                                  <p:stCondLst>
                                    <p:cond delay="3000"/>
                                  </p:stCondLst>
                                  <p:childTnLst>
                                    <p:animMotion origin="layout" path="M -1.94444E-6 0.00648 L 0.00313 -0.48495 " pathEditMode="relative" rAng="0" ptsTypes="AA">
                                      <p:cBhvr>
                                        <p:cTn id="17" dur="2000" fill="hold"/>
                                        <p:tgtEl>
                                          <p:spTgt spid="20483"/>
                                        </p:tgtEl>
                                        <p:attrNameLst>
                                          <p:attrName>ppt_x</p:attrName>
                                          <p:attrName>ppt_y</p:attrName>
                                        </p:attrNameLst>
                                      </p:cBhvr>
                                      <p:rCtr x="200" y="-24600"/>
                                    </p:animMotion>
                                  </p:childTnLst>
                                </p:cTn>
                              </p:par>
                            </p:childTnLst>
                          </p:cTn>
                        </p:par>
                        <p:par>
                          <p:cTn id="18" fill="hold">
                            <p:stCondLst>
                              <p:cond delay="5000"/>
                            </p:stCondLst>
                            <p:childTnLst>
                              <p:par>
                                <p:cTn id="19" presetID="10" presetClass="exit" presetSubtype="0" fill="hold" nodeType="afterEffect">
                                  <p:stCondLst>
                                    <p:cond delay="0"/>
                                  </p:stCondLst>
                                  <p:childTnLst>
                                    <p:animEffect transition="out" filter="fade">
                                      <p:cBhvr>
                                        <p:cTn id="20" dur="2000"/>
                                        <p:tgtEl>
                                          <p:spTgt spid="20483"/>
                                        </p:tgtEl>
                                      </p:cBhvr>
                                    </p:animEffect>
                                    <p:set>
                                      <p:cBhvr>
                                        <p:cTn id="21" dur="1" fill="hold">
                                          <p:stCondLst>
                                            <p:cond delay="1999"/>
                                          </p:stCondLst>
                                        </p:cTn>
                                        <p:tgtEl>
                                          <p:spTgt spid="20483"/>
                                        </p:tgtEl>
                                        <p:attrNameLst>
                                          <p:attrName>style.visibility</p:attrName>
                                        </p:attrNameLst>
                                      </p:cBhvr>
                                      <p:to>
                                        <p:strVal val="hidden"/>
                                      </p:to>
                                    </p:set>
                                  </p:childTnLst>
                                </p:cTn>
                              </p:par>
                              <p:par>
                                <p:cTn id="22" presetID="10" presetClass="entr" presetSubtype="0" fill="hold" nodeType="with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 0  L 0.25 0  E" pathEditMode="relative" ptsTypes="">
                                      <p:cBhvr>
                                        <p:cTn id="28" dur="5000" fill="hold"/>
                                        <p:tgtEl>
                                          <p:spTgt spid="19"/>
                                        </p:tgtEl>
                                        <p:attrNameLst>
                                          <p:attrName>ppt_x</p:attrName>
                                          <p:attrName>ppt_y</p:attrName>
                                        </p:attrNameLst>
                                      </p:cBhvr>
                                    </p:animMotion>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0"/>
                                        <p:tgtEl>
                                          <p:spTgt spid="20"/>
                                        </p:tgtEl>
                                      </p:cBhvr>
                                    </p:animEffect>
                                  </p:childTnLst>
                                </p:cTn>
                              </p:par>
                              <p:par>
                                <p:cTn id="32" presetID="63" presetClass="path" presetSubtype="0" accel="50000" decel="50000" fill="hold" nodeType="withEffect">
                                  <p:stCondLst>
                                    <p:cond delay="0"/>
                                  </p:stCondLst>
                                  <p:childTnLst>
                                    <p:animMotion origin="layout" path="M 0 0  L 0.25 0  E" pathEditMode="relative" ptsTypes="">
                                      <p:cBhvr>
                                        <p:cTn id="33" dur="5000" fill="hold"/>
                                        <p:tgtEl>
                                          <p:spTgt spid="20"/>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5.55556E-7 0.00833 L 0.00556 0.48912 " pathEditMode="relative" rAng="0" ptsTypes="AA">
                                      <p:cBhvr>
                                        <p:cTn id="48" dur="2000" fill="hold"/>
                                        <p:tgtEl>
                                          <p:spTgt spid="27"/>
                                        </p:tgtEl>
                                        <p:attrNameLst>
                                          <p:attrName>ppt_x</p:attrName>
                                          <p:attrName>ppt_y</p:attrName>
                                        </p:attrNameLst>
                                      </p:cBhvr>
                                      <p:rCtr x="300" y="24000"/>
                                    </p:animMotion>
                                  </p:childTnLst>
                                </p:cTn>
                              </p:par>
                              <p:par>
                                <p:cTn id="49" presetID="42" presetClass="path" presetSubtype="0" accel="50000" decel="50000" fill="hold" nodeType="withEffect">
                                  <p:stCondLst>
                                    <p:cond delay="0"/>
                                  </p:stCondLst>
                                  <p:childTnLst>
                                    <p:animMotion origin="layout" path="M -0.00798 0.00833 L -0.00468 0.52315 " pathEditMode="relative" rAng="0" ptsTypes="AA">
                                      <p:cBhvr>
                                        <p:cTn id="50" dur="2000" fill="hold"/>
                                        <p:tgtEl>
                                          <p:spTgt spid="26"/>
                                        </p:tgtEl>
                                        <p:attrNameLst>
                                          <p:attrName>ppt_x</p:attrName>
                                          <p:attrName>ppt_y</p:attrName>
                                        </p:attrNameLst>
                                      </p:cBhvr>
                                      <p:rCtr x="200" y="25700"/>
                                    </p:animMotion>
                                  </p:childTnLst>
                                </p:cTn>
                              </p:par>
                              <p:par>
                                <p:cTn id="51" presetID="42" presetClass="path" presetSubtype="0" accel="50000" decel="50000" fill="hold" nodeType="withEffect">
                                  <p:stCondLst>
                                    <p:cond delay="0"/>
                                  </p:stCondLst>
                                  <p:childTnLst>
                                    <p:animMotion origin="layout" path="M -0.00504 2.96296E-6 L -0.00226 0.52546 " pathEditMode="relative" rAng="0" ptsTypes="AA">
                                      <p:cBhvr>
                                        <p:cTn id="52" dur="2000" fill="hold"/>
                                        <p:tgtEl>
                                          <p:spTgt spid="28"/>
                                        </p:tgtEl>
                                        <p:attrNameLst>
                                          <p:attrName>ppt_x</p:attrName>
                                          <p:attrName>ppt_y</p:attrName>
                                        </p:attrNameLst>
                                      </p:cBhvr>
                                      <p:rCtr x="100" y="26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6" name="Picture 2" descr="http://www.inkscapegallery.net/files/images/generic_water.png"/>
          <p:cNvPicPr>
            <a:picLocks noChangeAspect="1" noChangeArrowheads="1"/>
          </p:cNvPicPr>
          <p:nvPr/>
        </p:nvPicPr>
        <p:blipFill>
          <a:blip r:embed="rId2" cstate="print"/>
          <a:srcRect/>
          <a:stretch>
            <a:fillRect/>
          </a:stretch>
        </p:blipFill>
        <p:spPr bwMode="auto">
          <a:xfrm>
            <a:off x="-2438400" y="642918"/>
            <a:ext cx="2438400" cy="2438401"/>
          </a:xfrm>
          <a:prstGeom prst="rect">
            <a:avLst/>
          </a:prstGeom>
          <a:noFill/>
        </p:spPr>
      </p:pic>
      <p:sp>
        <p:nvSpPr>
          <p:cNvPr id="7" name="Title 1"/>
          <p:cNvSpPr txBox="1">
            <a:spLocks/>
          </p:cNvSpPr>
          <p:nvPr/>
        </p:nvSpPr>
        <p:spPr>
          <a:xfrm>
            <a:off x="857224" y="1500174"/>
            <a:ext cx="7429552" cy="4357718"/>
          </a:xfrm>
          <a:prstGeom prst="rect">
            <a:avLst/>
          </a:prstGeom>
        </p:spPr>
        <p:txBody>
          <a:bodyPr vert="horz" lIns="91440" tIns="45720" rIns="91440" bIns="45720" rtlCol="0" anchor="ctr">
            <a:noAutofit/>
          </a:bodyPr>
          <a:lstStyle/>
          <a:p>
            <a:pPr algn="ctr">
              <a:spcBef>
                <a:spcPct val="0"/>
              </a:spcBef>
              <a:defRPr/>
            </a:pPr>
            <a:r>
              <a:rPr lang="en-US" sz="7000" dirty="0">
                <a:solidFill>
                  <a:prstClr val="black"/>
                </a:solidFill>
                <a:latin typeface="Arial Rounded MT Bold" pitchFamily="34" charset="0"/>
              </a:rPr>
              <a:t>Now we’re going to go through each of the steps!</a:t>
            </a:r>
            <a:br>
              <a:rPr lang="en-US" sz="7000" dirty="0">
                <a:solidFill>
                  <a:prstClr val="black"/>
                </a:solidFill>
                <a:latin typeface="Arial Rounded MT Bold" pitchFamily="34" charset="0"/>
              </a:rPr>
            </a:br>
            <a:endParaRPr lang="th-TH" sz="7000" dirty="0">
              <a:solidFill>
                <a:prstClr val="black"/>
              </a:solidFill>
              <a:latin typeface="Arial Rounded MT Bold" pitchFamily="34" charset="0"/>
              <a:cs typeface="+mj-cs"/>
            </a:endParaRPr>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1643098"/>
            <a:ext cx="2209800" cy="2667000"/>
          </a:xfrm>
          <a:prstGeom prst="rect">
            <a:avLst/>
          </a:prstGeom>
          <a:noFill/>
          <a:ln w="9525">
            <a:noFill/>
            <a:miter lim="800000"/>
            <a:headEnd/>
            <a:tailEnd/>
          </a:ln>
          <a:effectLst/>
        </p:spPr>
      </p:pic>
    </p:spTree>
    <p:extLst>
      <p:ext uri="{BB962C8B-B14F-4D97-AF65-F5344CB8AC3E}">
        <p14:creationId xmlns:p14="http://schemas.microsoft.com/office/powerpoint/2010/main" val="3140256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11" name="Explosion 2 10"/>
          <p:cNvSpPr/>
          <p:nvPr/>
        </p:nvSpPr>
        <p:spPr>
          <a:xfrm>
            <a:off x="0" y="0"/>
            <a:ext cx="1785918" cy="1714488"/>
          </a:xfrm>
          <a:prstGeom prst="irregularSeal2">
            <a:avLst/>
          </a:prstGeom>
          <a:solidFill>
            <a:srgbClr val="F9A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pic>
        <p:nvPicPr>
          <p:cNvPr id="23554" name="Picture 2" descr="http://www.marylika.com/wp-content/uploads/2009/03/palm-bea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50265" y="2333644"/>
            <a:ext cx="4941095" cy="3952876"/>
          </a:xfrm>
          <a:prstGeom prst="rect">
            <a:avLst/>
          </a:prstGeom>
          <a:noFill/>
        </p:spPr>
      </p:pic>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6" name="Picture 2" descr="http://www.inkscapegallery.net/files/images/generic_water.png"/>
          <p:cNvPicPr>
            <a:picLocks noChangeAspect="1" noChangeArrowheads="1"/>
          </p:cNvPicPr>
          <p:nvPr/>
        </p:nvPicPr>
        <p:blipFill>
          <a:blip r:embed="rId3" cstate="print"/>
          <a:srcRect/>
          <a:stretch>
            <a:fillRect/>
          </a:stretch>
        </p:blipFill>
        <p:spPr bwMode="auto">
          <a:xfrm>
            <a:off x="-2438400" y="642918"/>
            <a:ext cx="2438400" cy="2438401"/>
          </a:xfrm>
          <a:prstGeom prst="rect">
            <a:avLst/>
          </a:prstGeom>
          <a:noFill/>
        </p:spPr>
      </p:pic>
      <p:sp>
        <p:nvSpPr>
          <p:cNvPr id="7" name="Title 1"/>
          <p:cNvSpPr txBox="1">
            <a:spLocks/>
          </p:cNvSpPr>
          <p:nvPr/>
        </p:nvSpPr>
        <p:spPr>
          <a:xfrm>
            <a:off x="714348" y="500042"/>
            <a:ext cx="7929618" cy="4357718"/>
          </a:xfrm>
          <a:prstGeom prst="rect">
            <a:avLst/>
          </a:prstGeom>
        </p:spPr>
        <p:txBody>
          <a:bodyPr vert="horz" lIns="91440" tIns="45720" rIns="91440" bIns="45720" rtlCol="0" anchor="ctr">
            <a:noAutofit/>
          </a:bodyPr>
          <a:lstStyle/>
          <a:p>
            <a:pPr algn="ctr">
              <a:spcBef>
                <a:spcPct val="0"/>
              </a:spcBef>
              <a:defRPr/>
            </a:pPr>
            <a:r>
              <a:rPr lang="en-US" sz="7000" dirty="0">
                <a:solidFill>
                  <a:prstClr val="black"/>
                </a:solidFill>
                <a:latin typeface="Arial Rounded MT Bold" pitchFamily="34" charset="0"/>
              </a:rPr>
              <a:t>We’re going to start at the beach! </a:t>
            </a:r>
            <a:br>
              <a:rPr lang="en-US" sz="7000" dirty="0">
                <a:solidFill>
                  <a:prstClr val="black"/>
                </a:solidFill>
                <a:latin typeface="Arial Rounded MT Bold" pitchFamily="34" charset="0"/>
              </a:rPr>
            </a:br>
            <a:endParaRPr lang="th-TH" sz="7000" dirty="0">
              <a:solidFill>
                <a:prstClr val="black"/>
              </a:solidFill>
              <a:latin typeface="Arial Rounded MT Bold" pitchFamily="34" charset="0"/>
              <a:cs typeface="+mj-cs"/>
            </a:endParaRPr>
          </a:p>
        </p:txBody>
      </p:sp>
      <p:pic>
        <p:nvPicPr>
          <p:cNvPr id="2048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1643098"/>
            <a:ext cx="2209800" cy="2667000"/>
          </a:xfrm>
          <a:prstGeom prst="rect">
            <a:avLst/>
          </a:prstGeom>
          <a:noFill/>
          <a:ln w="9525">
            <a:noFill/>
            <a:miter lim="800000"/>
            <a:headEnd/>
            <a:tailEnd/>
          </a:ln>
          <a:effectLst/>
        </p:spPr>
      </p:pic>
      <p:sp>
        <p:nvSpPr>
          <p:cNvPr id="10" name="TextBox 9"/>
          <p:cNvSpPr txBox="1"/>
          <p:nvPr/>
        </p:nvSpPr>
        <p:spPr>
          <a:xfrm>
            <a:off x="357190" y="214290"/>
            <a:ext cx="1428728" cy="1631216"/>
          </a:xfrm>
          <a:prstGeom prst="rect">
            <a:avLst/>
          </a:prstGeom>
          <a:noFill/>
        </p:spPr>
        <p:txBody>
          <a:bodyPr wrap="square" rtlCol="0">
            <a:spAutoFit/>
          </a:bodyPr>
          <a:lstStyle/>
          <a:p>
            <a:r>
              <a:rPr lang="en-US" sz="10000" dirty="0">
                <a:solidFill>
                  <a:prstClr val="black"/>
                </a:solidFill>
                <a:latin typeface="Arial Rounded MT Bold" pitchFamily="34" charset="0"/>
              </a:rPr>
              <a:t>1</a:t>
            </a:r>
            <a:endParaRPr lang="th-TH" sz="10000" dirty="0">
              <a:solidFill>
                <a:prstClr val="black"/>
              </a:solidFill>
              <a:latin typeface="Arial Rounded MT Bold" pitchFamily="34" charset="0"/>
            </a:endParaRPr>
          </a:p>
        </p:txBody>
      </p:sp>
    </p:spTree>
    <p:extLst>
      <p:ext uri="{BB962C8B-B14F-4D97-AF65-F5344CB8AC3E}">
        <p14:creationId xmlns:p14="http://schemas.microsoft.com/office/powerpoint/2010/main" val="188909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6" name="Picture 2" descr="http://www.inkscapegallery.net/files/images/generic_water.png"/>
          <p:cNvPicPr>
            <a:picLocks noChangeAspect="1" noChangeArrowheads="1"/>
          </p:cNvPicPr>
          <p:nvPr/>
        </p:nvPicPr>
        <p:blipFill>
          <a:blip r:embed="rId2" cstate="print"/>
          <a:srcRect/>
          <a:stretch>
            <a:fillRect/>
          </a:stretch>
        </p:blipFill>
        <p:spPr bwMode="auto">
          <a:xfrm>
            <a:off x="-2438400" y="642918"/>
            <a:ext cx="2438400" cy="2438401"/>
          </a:xfrm>
          <a:prstGeom prst="rect">
            <a:avLst/>
          </a:prstGeom>
          <a:noFill/>
        </p:spPr>
      </p:pic>
      <p:sp>
        <p:nvSpPr>
          <p:cNvPr id="7" name="Title 1"/>
          <p:cNvSpPr txBox="1">
            <a:spLocks/>
          </p:cNvSpPr>
          <p:nvPr/>
        </p:nvSpPr>
        <p:spPr>
          <a:xfrm>
            <a:off x="1000100" y="1500174"/>
            <a:ext cx="7215238" cy="4357718"/>
          </a:xfrm>
          <a:prstGeom prst="rect">
            <a:avLst/>
          </a:prstGeom>
        </p:spPr>
        <p:txBody>
          <a:bodyPr vert="horz" lIns="91440" tIns="45720" rIns="91440" bIns="45720" rtlCol="0" anchor="ctr">
            <a:noAutofit/>
          </a:bodyPr>
          <a:lstStyle/>
          <a:p>
            <a:pPr algn="ctr">
              <a:spcBef>
                <a:spcPct val="0"/>
              </a:spcBef>
              <a:defRPr/>
            </a:pPr>
            <a:r>
              <a:rPr lang="en-US" sz="6200" dirty="0">
                <a:solidFill>
                  <a:prstClr val="black"/>
                </a:solidFill>
                <a:latin typeface="Arial Rounded MT Bold" pitchFamily="34" charset="0"/>
              </a:rPr>
              <a:t>When the sun heats up the sea water, some of the water droplets  moves into the air.</a:t>
            </a:r>
            <a:br>
              <a:rPr lang="en-US" sz="6200" dirty="0">
                <a:solidFill>
                  <a:prstClr val="black"/>
                </a:solidFill>
                <a:latin typeface="Arial Rounded MT Bold" pitchFamily="34" charset="0"/>
              </a:rPr>
            </a:br>
            <a:endParaRPr lang="th-TH" sz="6200" dirty="0">
              <a:solidFill>
                <a:prstClr val="black"/>
              </a:solidFill>
              <a:latin typeface="Arial Rounded MT Bold" pitchFamily="34" charset="0"/>
              <a:cs typeface="+mj-cs"/>
            </a:endParaRPr>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1643098"/>
            <a:ext cx="2209800" cy="2667000"/>
          </a:xfrm>
          <a:prstGeom prst="rect">
            <a:avLst/>
          </a:prstGeom>
          <a:noFill/>
          <a:ln w="9525">
            <a:noFill/>
            <a:miter lim="800000"/>
            <a:headEnd/>
            <a:tailEnd/>
          </a:ln>
          <a:effectLst/>
        </p:spPr>
      </p:pic>
      <p:pic>
        <p:nvPicPr>
          <p:cNvPr id="22530" name="Picture 2" descr="http://t3.gstatic.com/images?q=tbn:ANd9GcRnA90t-Ofurc3VeJRlBig01OuH_x1rHQ4U8i5ql9S6y70Ti94g"/>
          <p:cNvPicPr>
            <a:picLocks noChangeAspect="1" noChangeArrowheads="1"/>
          </p:cNvPicPr>
          <p:nvPr/>
        </p:nvPicPr>
        <p:blipFill>
          <a:blip r:embed="rId4" cstate="print"/>
          <a:srcRect/>
          <a:stretch>
            <a:fillRect/>
          </a:stretch>
        </p:blipFill>
        <p:spPr bwMode="auto">
          <a:xfrm>
            <a:off x="9277397" y="4591050"/>
            <a:ext cx="2009775" cy="2266950"/>
          </a:xfrm>
          <a:prstGeom prst="rect">
            <a:avLst/>
          </a:prstGeom>
          <a:noFill/>
        </p:spPr>
      </p:pic>
    </p:spTree>
    <p:extLst>
      <p:ext uri="{BB962C8B-B14F-4D97-AF65-F5344CB8AC3E}">
        <p14:creationId xmlns:p14="http://schemas.microsoft.com/office/powerpoint/2010/main" val="3134011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6" name="Picture 2" descr="http://www.inkscapegallery.net/files/images/generic_water.png"/>
          <p:cNvPicPr>
            <a:picLocks noChangeAspect="1" noChangeArrowheads="1"/>
          </p:cNvPicPr>
          <p:nvPr/>
        </p:nvPicPr>
        <p:blipFill>
          <a:blip r:embed="rId2" cstate="print"/>
          <a:srcRect/>
          <a:stretch>
            <a:fillRect/>
          </a:stretch>
        </p:blipFill>
        <p:spPr bwMode="auto">
          <a:xfrm>
            <a:off x="-2438400" y="642918"/>
            <a:ext cx="2438400" cy="2438401"/>
          </a:xfrm>
          <a:prstGeom prst="rect">
            <a:avLst/>
          </a:prstGeom>
          <a:noFill/>
        </p:spPr>
      </p:pic>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1643098"/>
            <a:ext cx="2209800" cy="2667000"/>
          </a:xfrm>
          <a:prstGeom prst="rect">
            <a:avLst/>
          </a:prstGeom>
          <a:noFill/>
          <a:ln w="9525">
            <a:noFill/>
            <a:miter lim="800000"/>
            <a:headEnd/>
            <a:tailEnd/>
          </a:ln>
          <a:effectLst/>
        </p:spPr>
      </p:pic>
      <p:pic>
        <p:nvPicPr>
          <p:cNvPr id="22530" name="Picture 2" descr="http://t3.gstatic.com/images?q=tbn:ANd9GcRnA90t-Ofurc3VeJRlBig01OuH_x1rHQ4U8i5ql9S6y70Ti94g"/>
          <p:cNvPicPr>
            <a:picLocks noChangeAspect="1" noChangeArrowheads="1"/>
          </p:cNvPicPr>
          <p:nvPr/>
        </p:nvPicPr>
        <p:blipFill>
          <a:blip r:embed="rId4" cstate="print"/>
          <a:srcRect/>
          <a:stretch>
            <a:fillRect/>
          </a:stretch>
        </p:blipFill>
        <p:spPr bwMode="auto">
          <a:xfrm>
            <a:off x="9572660" y="5724525"/>
            <a:ext cx="2009775" cy="2266950"/>
          </a:xfrm>
          <a:prstGeom prst="rect">
            <a:avLst/>
          </a:prstGeom>
          <a:noFill/>
        </p:spPr>
      </p:pic>
      <p:pic>
        <p:nvPicPr>
          <p:cNvPr id="2457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786323"/>
            <a:ext cx="9144000" cy="2071678"/>
          </a:xfrm>
          <a:prstGeom prst="rect">
            <a:avLst/>
          </a:prstGeom>
          <a:noFill/>
          <a:ln w="9525">
            <a:noFill/>
            <a:miter lim="800000"/>
            <a:headEnd/>
            <a:tailEnd/>
          </a:ln>
          <a:effectLst/>
        </p:spPr>
      </p:pic>
      <p:pic>
        <p:nvPicPr>
          <p:cNvPr id="24580" name="Picture 4" descr="http://www.inkscapegallery.net/files/images/generic_water.png"/>
          <p:cNvPicPr>
            <a:picLocks noChangeAspect="1" noChangeArrowheads="1"/>
          </p:cNvPicPr>
          <p:nvPr/>
        </p:nvPicPr>
        <p:blipFill>
          <a:blip r:embed="rId6" cstate="print"/>
          <a:srcRect/>
          <a:stretch>
            <a:fillRect/>
          </a:stretch>
        </p:blipFill>
        <p:spPr bwMode="auto">
          <a:xfrm>
            <a:off x="1714480" y="5429264"/>
            <a:ext cx="285752" cy="285752"/>
          </a:xfrm>
          <a:prstGeom prst="rect">
            <a:avLst/>
          </a:prstGeom>
          <a:noFill/>
        </p:spPr>
      </p:pic>
      <p:pic>
        <p:nvPicPr>
          <p:cNvPr id="14" name="Picture 4" descr="http://www.inkscapegallery.net/files/images/generic_water.png"/>
          <p:cNvPicPr>
            <a:picLocks noChangeAspect="1" noChangeArrowheads="1"/>
          </p:cNvPicPr>
          <p:nvPr/>
        </p:nvPicPr>
        <p:blipFill>
          <a:blip r:embed="rId6" cstate="print"/>
          <a:srcRect/>
          <a:stretch>
            <a:fillRect/>
          </a:stretch>
        </p:blipFill>
        <p:spPr bwMode="auto">
          <a:xfrm>
            <a:off x="1000100" y="5715016"/>
            <a:ext cx="285752" cy="285752"/>
          </a:xfrm>
          <a:prstGeom prst="rect">
            <a:avLst/>
          </a:prstGeom>
          <a:noFill/>
        </p:spPr>
      </p:pic>
      <p:pic>
        <p:nvPicPr>
          <p:cNvPr id="16" name="Picture 4" descr="http://www.inkscapegallery.net/files/images/generic_water.png"/>
          <p:cNvPicPr>
            <a:picLocks noChangeAspect="1" noChangeArrowheads="1"/>
          </p:cNvPicPr>
          <p:nvPr/>
        </p:nvPicPr>
        <p:blipFill>
          <a:blip r:embed="rId6" cstate="print"/>
          <a:srcRect/>
          <a:stretch>
            <a:fillRect/>
          </a:stretch>
        </p:blipFill>
        <p:spPr bwMode="auto">
          <a:xfrm>
            <a:off x="0" y="5572140"/>
            <a:ext cx="285752" cy="285752"/>
          </a:xfrm>
          <a:prstGeom prst="rect">
            <a:avLst/>
          </a:prstGeom>
          <a:noFill/>
        </p:spPr>
      </p:pic>
      <p:pic>
        <p:nvPicPr>
          <p:cNvPr id="17" name="Picture 4" descr="http://www.inkscapegallery.net/files/images/generic_water.png"/>
          <p:cNvPicPr>
            <a:picLocks noChangeAspect="1" noChangeArrowheads="1"/>
          </p:cNvPicPr>
          <p:nvPr/>
        </p:nvPicPr>
        <p:blipFill>
          <a:blip r:embed="rId6" cstate="print"/>
          <a:srcRect/>
          <a:stretch>
            <a:fillRect/>
          </a:stretch>
        </p:blipFill>
        <p:spPr bwMode="auto">
          <a:xfrm>
            <a:off x="2571736" y="5715016"/>
            <a:ext cx="285752" cy="285752"/>
          </a:xfrm>
          <a:prstGeom prst="rect">
            <a:avLst/>
          </a:prstGeom>
          <a:noFill/>
        </p:spPr>
      </p:pic>
      <p:pic>
        <p:nvPicPr>
          <p:cNvPr id="18" name="Picture 4" descr="http://www.inkscapegallery.net/files/images/generic_water.png"/>
          <p:cNvPicPr>
            <a:picLocks noChangeAspect="1" noChangeArrowheads="1"/>
          </p:cNvPicPr>
          <p:nvPr/>
        </p:nvPicPr>
        <p:blipFill>
          <a:blip r:embed="rId6" cstate="print"/>
          <a:srcRect/>
          <a:stretch>
            <a:fillRect/>
          </a:stretch>
        </p:blipFill>
        <p:spPr bwMode="auto">
          <a:xfrm>
            <a:off x="3500430" y="5500702"/>
            <a:ext cx="285752" cy="285752"/>
          </a:xfrm>
          <a:prstGeom prst="rect">
            <a:avLst/>
          </a:prstGeom>
          <a:noFill/>
        </p:spPr>
      </p:pic>
      <p:pic>
        <p:nvPicPr>
          <p:cNvPr id="19" name="Picture 4" descr="http://www.inkscapegallery.net/files/images/generic_water.png"/>
          <p:cNvPicPr>
            <a:picLocks noChangeAspect="1" noChangeArrowheads="1"/>
          </p:cNvPicPr>
          <p:nvPr/>
        </p:nvPicPr>
        <p:blipFill>
          <a:blip r:embed="rId6" cstate="print"/>
          <a:srcRect/>
          <a:stretch>
            <a:fillRect/>
          </a:stretch>
        </p:blipFill>
        <p:spPr bwMode="auto">
          <a:xfrm>
            <a:off x="5143504" y="5500702"/>
            <a:ext cx="285752" cy="285752"/>
          </a:xfrm>
          <a:prstGeom prst="rect">
            <a:avLst/>
          </a:prstGeom>
          <a:noFill/>
        </p:spPr>
      </p:pic>
      <p:pic>
        <p:nvPicPr>
          <p:cNvPr id="20" name="Picture 4" descr="http://www.inkscapegallery.net/files/images/generic_water.png"/>
          <p:cNvPicPr>
            <a:picLocks noChangeAspect="1" noChangeArrowheads="1"/>
          </p:cNvPicPr>
          <p:nvPr/>
        </p:nvPicPr>
        <p:blipFill>
          <a:blip r:embed="rId6" cstate="print"/>
          <a:srcRect/>
          <a:stretch>
            <a:fillRect/>
          </a:stretch>
        </p:blipFill>
        <p:spPr bwMode="auto">
          <a:xfrm>
            <a:off x="4214810" y="5572140"/>
            <a:ext cx="285752" cy="285752"/>
          </a:xfrm>
          <a:prstGeom prst="rect">
            <a:avLst/>
          </a:prstGeom>
          <a:noFill/>
        </p:spPr>
      </p:pic>
      <p:pic>
        <p:nvPicPr>
          <p:cNvPr id="21" name="Picture 4" descr="http://www.inkscapegallery.net/files/images/generic_water.png"/>
          <p:cNvPicPr>
            <a:picLocks noChangeAspect="1" noChangeArrowheads="1"/>
          </p:cNvPicPr>
          <p:nvPr/>
        </p:nvPicPr>
        <p:blipFill>
          <a:blip r:embed="rId6" cstate="print"/>
          <a:srcRect/>
          <a:stretch>
            <a:fillRect/>
          </a:stretch>
        </p:blipFill>
        <p:spPr bwMode="auto">
          <a:xfrm>
            <a:off x="6000760" y="5500702"/>
            <a:ext cx="285752" cy="285752"/>
          </a:xfrm>
          <a:prstGeom prst="rect">
            <a:avLst/>
          </a:prstGeom>
          <a:noFill/>
        </p:spPr>
      </p:pic>
      <p:pic>
        <p:nvPicPr>
          <p:cNvPr id="22" name="Picture 4" descr="http://www.inkscapegallery.net/files/images/generic_water.png"/>
          <p:cNvPicPr>
            <a:picLocks noChangeAspect="1" noChangeArrowheads="1"/>
          </p:cNvPicPr>
          <p:nvPr/>
        </p:nvPicPr>
        <p:blipFill>
          <a:blip r:embed="rId6" cstate="print"/>
          <a:srcRect/>
          <a:stretch>
            <a:fillRect/>
          </a:stretch>
        </p:blipFill>
        <p:spPr bwMode="auto">
          <a:xfrm>
            <a:off x="6929454" y="5572140"/>
            <a:ext cx="285752" cy="285752"/>
          </a:xfrm>
          <a:prstGeom prst="rect">
            <a:avLst/>
          </a:prstGeom>
          <a:noFill/>
        </p:spPr>
      </p:pic>
      <p:pic>
        <p:nvPicPr>
          <p:cNvPr id="23" name="Picture 4" descr="http://www.inkscapegallery.net/files/images/generic_water.png"/>
          <p:cNvPicPr>
            <a:picLocks noChangeAspect="1" noChangeArrowheads="1"/>
          </p:cNvPicPr>
          <p:nvPr/>
        </p:nvPicPr>
        <p:blipFill>
          <a:blip r:embed="rId6" cstate="print"/>
          <a:srcRect/>
          <a:stretch>
            <a:fillRect/>
          </a:stretch>
        </p:blipFill>
        <p:spPr bwMode="auto">
          <a:xfrm>
            <a:off x="7858148" y="5357826"/>
            <a:ext cx="285752" cy="285752"/>
          </a:xfrm>
          <a:prstGeom prst="rect">
            <a:avLst/>
          </a:prstGeom>
          <a:noFill/>
        </p:spPr>
      </p:pic>
      <p:pic>
        <p:nvPicPr>
          <p:cNvPr id="24" name="Picture 4" descr="http://www.inkscapegallery.net/files/images/generic_water.png"/>
          <p:cNvPicPr>
            <a:picLocks noChangeAspect="1" noChangeArrowheads="1"/>
          </p:cNvPicPr>
          <p:nvPr/>
        </p:nvPicPr>
        <p:blipFill>
          <a:blip r:embed="rId6" cstate="print"/>
          <a:srcRect/>
          <a:stretch>
            <a:fillRect/>
          </a:stretch>
        </p:blipFill>
        <p:spPr bwMode="auto">
          <a:xfrm>
            <a:off x="8858248" y="5500702"/>
            <a:ext cx="285752" cy="285752"/>
          </a:xfrm>
          <a:prstGeom prst="rect">
            <a:avLst/>
          </a:prstGeom>
          <a:noFill/>
        </p:spPr>
      </p:pic>
      <p:grpSp>
        <p:nvGrpSpPr>
          <p:cNvPr id="30" name="Group 29"/>
          <p:cNvGrpSpPr/>
          <p:nvPr/>
        </p:nvGrpSpPr>
        <p:grpSpPr>
          <a:xfrm>
            <a:off x="2357422" y="3857628"/>
            <a:ext cx="2500330" cy="2357454"/>
            <a:chOff x="2357422" y="3857628"/>
            <a:chExt cx="2500330" cy="2357454"/>
          </a:xfrm>
        </p:grpSpPr>
        <p:cxnSp>
          <p:nvCxnSpPr>
            <p:cNvPr id="27" name="Straight Arrow Connector 26"/>
            <p:cNvCxnSpPr/>
            <p:nvPr/>
          </p:nvCxnSpPr>
          <p:spPr>
            <a:xfrm rot="5400000">
              <a:off x="2667535" y="4761963"/>
              <a:ext cx="1165727" cy="642941"/>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357422" y="3857628"/>
              <a:ext cx="2500330" cy="2357454"/>
              <a:chOff x="2357422" y="3857628"/>
              <a:chExt cx="2500330" cy="2357454"/>
            </a:xfrm>
          </p:grpSpPr>
          <p:sp>
            <p:nvSpPr>
              <p:cNvPr id="25" name="Oval 24"/>
              <p:cNvSpPr/>
              <p:nvPr/>
            </p:nvSpPr>
            <p:spPr>
              <a:xfrm>
                <a:off x="2357422" y="5572140"/>
                <a:ext cx="714380" cy="64294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8" name="TextBox 27"/>
              <p:cNvSpPr txBox="1"/>
              <p:nvPr/>
            </p:nvSpPr>
            <p:spPr>
              <a:xfrm>
                <a:off x="3000364" y="3857628"/>
                <a:ext cx="1857388" cy="861774"/>
              </a:xfrm>
              <a:prstGeom prst="rect">
                <a:avLst/>
              </a:prstGeom>
              <a:noFill/>
            </p:spPr>
            <p:txBody>
              <a:bodyPr wrap="square" rtlCol="0">
                <a:spAutoFit/>
              </a:bodyPr>
              <a:lstStyle/>
              <a:p>
                <a:r>
                  <a:rPr lang="en-US" sz="5000" dirty="0">
                    <a:solidFill>
                      <a:prstClr val="black"/>
                    </a:solidFill>
                    <a:latin typeface="Arial Rounded MT Bold" pitchFamily="34" charset="0"/>
                  </a:rPr>
                  <a:t>H</a:t>
                </a:r>
                <a:r>
                  <a:rPr lang="en-US" sz="2800" dirty="0">
                    <a:solidFill>
                      <a:prstClr val="black"/>
                    </a:solidFill>
                    <a:latin typeface="Arial Rounded MT Bold" pitchFamily="34" charset="0"/>
                  </a:rPr>
                  <a:t>2</a:t>
                </a:r>
                <a:r>
                  <a:rPr lang="en-US" sz="5000" dirty="0">
                    <a:solidFill>
                      <a:prstClr val="black"/>
                    </a:solidFill>
                    <a:latin typeface="Arial Rounded MT Bold" pitchFamily="34" charset="0"/>
                  </a:rPr>
                  <a:t>O</a:t>
                </a:r>
                <a:endParaRPr lang="th-TH" sz="5000" dirty="0">
                  <a:solidFill>
                    <a:prstClr val="black"/>
                  </a:solidFill>
                  <a:latin typeface="Arial Rounded MT Bold" pitchFamily="34" charset="0"/>
                </a:endParaRPr>
              </a:p>
            </p:txBody>
          </p:sp>
        </p:grpSp>
      </p:grpSp>
      <p:sp>
        <p:nvSpPr>
          <p:cNvPr id="24582" name="AutoShape 6" descr="data:image/jpg;base64,/9j/4AAQSkZJRgABAQAAAQABAAD/2wCEAAkGBhASERUUEBQWFBQUGBcUFRUQFBUUFBIQFBAVFRUWFhUXHCYeFxkjGRQUHy8gIycpLC0sFR4xNTAqNSYrLCkBCQoKDgwOGg8PGi0kHyUpKS8sNC0sLCwsKi0qLCksKS8vMC0pLC8sKSksKSwsLCwsLCwsKSwsLCwpLCwpLCwsLP/AABEIAKAAoAMBIgACEQEDEQH/xAAbAAABBQEBAAAAAAAAAAAAAAAFAAEDBAYCB//EAD4QAAEDAgQDBQcCAwYHAAAAAAEAAgMEEQUSITEGQVEiMmFxgRNCUpGhwdGx8GJy4SMkMzRDshQWU4KSwvH/xAAbAQACAgMBAAAAAAAAAAAAAAAABAMFAQIGB//EACkRAAEDAwQBBAMBAQEAAAAAAAEAAgMEETEFEiFBUSJhobETMpFCFQb/2gAMAwEAAhEDEQA/APb2tHRPlHRJqdCE2UdEso6J0kITZQllCRVVuIMMpi95rQ8+RNvx81guAyixOFayhLKOiQKSyhNlCgq6lkbC95AaOf4U5K8/4pxgyyljT/ZsNvBzhufskqyqFNHu76TVJTGok29drZYRXCaP2gbYEkAHfKDYEq9lHRBuEXg0rLcrg+eYo0FNTvL42uOSFDM0NkLRi5SyjollHROmup1GllHRLKOi4fO0d4geJIAXTXgi41HgsXCE+UdEso6J0llCbKOi5c0W2XaZ2yEJNTpmp0ISSSSQhMVg5K1wrJZW6ljiLdWCwI+QW8KwEQtUzA/E7/df7qk1h7mMY5vlWNAAd9/C29FWNkYHMNwf3bzVhY8RTQOz050OrmHVp/B8kawviBkpyuBZJ8Luf8p2K3oNViqmgXs5QS0xb6m8j6XfENd7KB7huRlHmdF5sthx3P2Y2dSXHyAsP1WPVVq8u6fb4CvNKjDYd3ZWp4JxMAuhce92m+fvD7/NbO68mgnLHBzdC03B8f3+q9Lp8TY6ASuNmluYk8uv1VjpVUHRmN3+fpV+p0+2QPb/AK+1ZnqWsaXPIAG5OwWPxbjR5JbTjKPjI1PkOSGY7jr6h/Rg7rfuep/RCknW6o5xLIjx5TdJprWgPlFz4R3h+gdVS5pSXNZq7MSbnkFvmiw0QPgynApgebyT9bD9EesrjT4tkIJyeSqquk3ykDA4CdJJJWCTSTO2TpnbIQk1IlJqgr4M8b2/E0j5ghYcbC6yOSp8ydY3BuJJWDLMC/KSCR322NrHqj0fEdMRq/L4OBH6pKGvhkGbH3U8lNJGbWuiZWFxyP2daTyfZ30sf0WrGOU5/wBVvzQPiyJssQljcHGM65SD2Tvt0NktqWyaA7SCRzlT0RMctnDg8K1Svu0Knifsdnd7ll71/TZUaSpke0BvZFtXc/8At/K6fURRbanmTqT6rzox7JSWH+J8QkP4+FDWwz1GTOO4C27t3a7kDnay4bw4ebgFDNjj3d36KA1Ex5/VOSSVEh3OdYp5jJGt2ggBXHcPHk4J6qCoELYvcaSdDvc3F/IqkKiYf/VNDjT296/qhklQy+11/KyWScG4NkNdGRuLeaZaASxTCztD1Qyuw1zPFvIqSOfcbO4KmZODw7grc8Lf5WPyP+4otdZqLiOCmiZHcvc1oBDNRmtrrtuhlTxxMf8ADa1vn2j+F3AroII2tceQBhc4aOaZ5c1vBJytxdK685dxXVn/AFLeTW/hT0nFVYXAC0h+Es1PyUbdXhJtY/xbu0uYC9x/V6BdM7ZU8NqJXtvNH7N3QOvf8K27ZWzXbhcKtcLGxTtSKTU62WFieIqMwT+0A7Eh18H8x67qzSOjeBcArSV1E2VhY8XBHy8R4rC1EElJJlfq0913Jw/PguP1jTjcyMwfgq5ppfzs2E2cMe4Wg/4JnQIVXRsc+zRYN7xGhJ+H8qc4uPZ3G+w8yhks2Vv71PMrlGMlY4hx5U0UTt3KVdiGUZW/RD46cuN3fJKBmY5iikESYJEYsFYG0QsFxBRq4yhViCJXY2BISTFIPmKFPoVTno1oZGBUp41iOYojmKzUlOWG7fkiFDXh4yu181JURIVMzK7MPVWAIlFjlPi0oscruvo8h07p2VRGA4SM/e6EPbYpiFxdwcqaJ1xY9KahonSvDGC5PyA5k+S9FwjBo4G2YO17zju4/hDeEcG9mz2jxZ7+u7WcgtEF2emUQiZvePUfhc9qFWZX7Gn0j5Ssk7ZOmdsrhVaTU6oV+LxwBvtMwB94NJAI5EjZVjxTTW0cT5NKgfURMNnOAUjYnuFwEXJQ/F3U5ZlnIseR3v4W1uhVTj00mkDCwfG/U+g2+aipsMsc0hLnHcu1P1VDX69BCC1nqPwmWUxb6nm32gMlO1slo3FzdxmFiP3Y6qDEX3IaiNf/AJhw6AD6X+6FTG8i5Xf+R++1uLroYbkAnwrNOxEoAqECvwlJyqKQq9ErDXKoxyla9JOCRcFO5yrSLpz1E9yGhYaFUnCHVDERlKozp2LhPRKvhz7EtUkVQyKXM9me2oF7AEc7W1VenNpU+Id5WEbiyUOCacwOdY4IWsp+OYT32ub8nD6IzRYtDL/hvDvDY/I6ry9JriDcaHqNx6jVdBFrErf3F/hIy6VGf1NvletpO2WIwbi97CGznMz4veaPH4gtnFM1zQWm4IuCOi6Cmq46ht2KjqKZ8Bs9cVNIyRha8XaRqFjsQwCanOZgMkfgO03zC3DRonLVrVUUdSPVnyswVL4ccjsLB0mNN2KJR4q080YrsAp5dXMF+reyfog83BA/05XDwcAfquYqP/PuJuACnhUU8meChFTIHVDiOYH6f0Q2fSUq/V0BglALw/kS0EW6A+hVbFY7ODlTPiMUn4z4VvCRxtwQpIXK5G5Donq3G9KPatZGq+x6kEiptepBIly1KlqsF6je9RmRRvesBqA1NI9U5nKaR6qyvTLGpmNqhp9ZV1iJ7SkwuK5Lk0UkJl/ts2Tqw7fkJyJu+UNup3Os6/gKkyMk2aCSdgNSfRaLDeC5Xi8p9mOg1d+B9VqMKw+nY0Oga2x94akjzKIBddTaSwDdIb/SpqjVHniMW+1nWcE09tXPPjmH2CJYZhIgaWsc4tOoa+xynnbREbJnDRWsdLDGbsaAqySolkFnuunanTNSKZUKRKG41iHs2AN77zlb4dT6K5U1LWNLnmwHX7eKzYlMshlfoNmNPut/J3VPqteKWE2/Y4TFPHvNzhc1OG5oS33u8Cd8wN7nzQjJ7WO3vN0PnzWglrWhAKuqayXO3Z3eHj1XnsQlcCXD3Cuacux/ELicQcp9FbZIp67Dw4ZmfRDWylps5MgiQXCsARILjKItkXYkVJsi7EiiLFoWK0ZFw6RQGVcOkQGI2KR8iqyEuOUeqTpC7RqKUFA2Nud/1UhIjF+1uSIxzlczWiitzKDXVmurC91+XIKsp4WFgu7JUkTSBc5RXAcedTusdYye0On8Q6L0Kmna9oc03BFwfBeULU8F4vZxhcdDcs8Dzauj0utLXficeOvZVepUgLfytHIytndJ2ySZ2y6hc8nbsq1e+UMvE1rndHmw/T8Ky1IhYIuLIHHKwde+tc680bjbYNbdo8rXUIkqToIn/wDifuvQbJWVLJo7Hm5cVZN1CwA2BYOPAa2TduQfxkD6C6If8pxxRukmcXloLsuzbgaX5nVawhDeIz/dpPL/ANgt/wDmwQsLrXIHa1NdLI4NwL9LNtoHxtDo+023aZzHUt/ChfTxyjTQ8wdCjlI7sN8kKxl8feIsRsW6OJXnsbnSyEe+U/HI4ushM2EPb3VAYJQr1PWT+yMmhY0huvMnok3HRzYE25k8f7NT4fJyLA2VH/h5TyViDB3u3U5x0cmKSCpnma8xDuAEgC5IN9vHTZYYyeQ7WN5WHySNFyAFMyCKEXdYnohOIYiZD0byCqySEm5N1yt2QbTd3JU0cIB3HkrZ8MxQ1EOWVjXOjOW5Gpbu03RI8LUn/THoXflZrgqpyzlvJ7T826j7reBdvQCOeAFzRfGFztaXwzFrXG2coBUcGUzh2czD/C6/0N1na7AZqVwkHbYwh2Zu4trqOS9BTFoKml0+F/IFj7KKOulZwTce65idcA9V27ZMxoAsNh+id2yfGEmk1OmanWUJJJJIQkUH4nf/AHct5vLWj1d/Qou4rFY9jZklyQgvybZdbvOhIA6bD1SFfN+OF1sngJmljMkgt1yparEGsYBfQD1KF0FBLVyc2sG56DoPFX8O4UmlOeoJa34feP4WvpaNkbQ1gDWjYD97qi0/SMOeLD5KsZapkALY+XeegqlThLDAYWizctm+B5H5rzaWItcWu0INiPEL1khYvjbDcrmygaO7Lv5gLg+ov8k/q1KHRiRvX0tNMqC2Qsd39rMLZ8C09o5H/E4AeTR/UrGZV6bgdD7KBjOdrn+Y6pDSIt02/wABParJti2eSqGMcKRzXczsP6gdlx8R91isQw2SF2WQWPI7gjqCvU7KliuGsmjLHjyPNruRCtazTWSguYLO+1WUmoPhO13LfpYLht9qqLxdb0LT+F6SvP8Ah6gc2taxw1jLifQWv9fqvQAtdIa5sTgfK21RwdKCPC6SSSVyqtJM7ZOmdshCTU65a4dU+YdUITpJsw6pZh1QhM9oIsVHFTMb3WgD+EAKTMOqWYLBaDlFynATpsw6pZh1WUJIFxmwGmPg5pHzRzMOqo4vh4nYGF1m5gXW3IGtvDWygqGGSJzR2FLC8Mka49FZDhLBjLIJHDsMOl/eeNR52W+AUFNAxjQ1gAA2AU2YdVFR0opow3vtSVVQaiQv66XSZLMOqbME4lVVjw1gmdKO85oafQn+nyCtpswSzBataG4WSScrpJNmHVLMOq2QnTO2SzDquXOFt0IX/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24584" name="Picture 8" descr="http://t2.gstatic.com/images?q=tbn:ANd9GcRPNvDjxpscJr--xtsGmiucyTOtRImPPOxaDaZCgH5dDcMP1dSu"/>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00562" y="714356"/>
            <a:ext cx="3500447" cy="3500447"/>
          </a:xfrm>
          <a:prstGeom prst="rect">
            <a:avLst/>
          </a:prstGeom>
          <a:noFill/>
        </p:spPr>
      </p:pic>
      <p:grpSp>
        <p:nvGrpSpPr>
          <p:cNvPr id="43" name="Group 42"/>
          <p:cNvGrpSpPr/>
          <p:nvPr/>
        </p:nvGrpSpPr>
        <p:grpSpPr>
          <a:xfrm>
            <a:off x="2000232" y="2714620"/>
            <a:ext cx="2857520" cy="2004782"/>
            <a:chOff x="2000232" y="2714620"/>
            <a:chExt cx="2857520" cy="2004782"/>
          </a:xfrm>
        </p:grpSpPr>
        <p:cxnSp>
          <p:nvCxnSpPr>
            <p:cNvPr id="33" name="Straight Arrow Connector 32"/>
            <p:cNvCxnSpPr/>
            <p:nvPr/>
          </p:nvCxnSpPr>
          <p:spPr>
            <a:xfrm rot="16200000" flipV="1">
              <a:off x="2500298" y="3357562"/>
              <a:ext cx="714380" cy="571504"/>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00364" y="3857628"/>
              <a:ext cx="1857388" cy="861774"/>
            </a:xfrm>
            <a:prstGeom prst="rect">
              <a:avLst/>
            </a:prstGeom>
            <a:noFill/>
          </p:spPr>
          <p:txBody>
            <a:bodyPr wrap="square" rtlCol="0">
              <a:spAutoFit/>
            </a:bodyPr>
            <a:lstStyle/>
            <a:p>
              <a:r>
                <a:rPr lang="en-US" sz="5000" dirty="0">
                  <a:solidFill>
                    <a:prstClr val="black"/>
                  </a:solidFill>
                  <a:latin typeface="Arial Rounded MT Bold" pitchFamily="34" charset="0"/>
                </a:rPr>
                <a:t>H</a:t>
              </a:r>
              <a:r>
                <a:rPr lang="en-US" sz="2800" dirty="0">
                  <a:solidFill>
                    <a:prstClr val="black"/>
                  </a:solidFill>
                  <a:latin typeface="Arial Rounded MT Bold" pitchFamily="34" charset="0"/>
                </a:rPr>
                <a:t>2</a:t>
              </a:r>
              <a:r>
                <a:rPr lang="en-US" sz="5000" dirty="0">
                  <a:solidFill>
                    <a:prstClr val="black"/>
                  </a:solidFill>
                  <a:latin typeface="Arial Rounded MT Bold" pitchFamily="34" charset="0"/>
                </a:rPr>
                <a:t>O</a:t>
              </a:r>
              <a:endParaRPr lang="th-TH" sz="5000" dirty="0">
                <a:solidFill>
                  <a:prstClr val="black"/>
                </a:solidFill>
                <a:latin typeface="Arial Rounded MT Bold" pitchFamily="34" charset="0"/>
              </a:endParaRPr>
            </a:p>
          </p:txBody>
        </p:sp>
        <p:sp>
          <p:nvSpPr>
            <p:cNvPr id="41" name="Oval 40"/>
            <p:cNvSpPr/>
            <p:nvPr/>
          </p:nvSpPr>
          <p:spPr>
            <a:xfrm>
              <a:off x="2000232" y="2714620"/>
              <a:ext cx="714380" cy="64294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grpSp>
    </p:spTree>
    <p:extLst>
      <p:ext uri="{BB962C8B-B14F-4D97-AF65-F5344CB8AC3E}">
        <p14:creationId xmlns:p14="http://schemas.microsoft.com/office/powerpoint/2010/main" val="20952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remove" nodeType="clickEffect">
                                  <p:stCondLst>
                                    <p:cond delay="0"/>
                                  </p:stCondLst>
                                  <p:childTnLst>
                                    <p:animClr clrSpc="rgb" dir="cw">
                                      <p:cBhvr override="childStyle">
                                        <p:cTn id="6" dur="300" fill="hold"/>
                                        <p:tgtEl>
                                          <p:spTgt spid="24584"/>
                                        </p:tgtEl>
                                        <p:attrNameLst>
                                          <p:attrName>style.color</p:attrName>
                                        </p:attrNameLst>
                                      </p:cBhvr>
                                      <p:to>
                                        <a:schemeClr val="bg1"/>
                                      </p:to>
                                    </p:animClr>
                                    <p:animClr clrSpc="rgb" dir="cw">
                                      <p:cBhvr>
                                        <p:cTn id="7" dur="300" fill="hold"/>
                                        <p:tgtEl>
                                          <p:spTgt spid="24584"/>
                                        </p:tgtEl>
                                        <p:attrNameLst>
                                          <p:attrName>fillcolor</p:attrName>
                                        </p:attrNameLst>
                                      </p:cBhvr>
                                      <p:to>
                                        <a:schemeClr val="bg1"/>
                                      </p:to>
                                    </p:animClr>
                                    <p:set>
                                      <p:cBhvr>
                                        <p:cTn id="8" dur="300" fill="hold"/>
                                        <p:tgtEl>
                                          <p:spTgt spid="24584"/>
                                        </p:tgtEl>
                                        <p:attrNameLst>
                                          <p:attrName>fill.type</p:attrName>
                                        </p:attrNameLst>
                                      </p:cBhvr>
                                      <p:to>
                                        <p:strVal val="solid"/>
                                      </p:to>
                                    </p:set>
                                    <p:set>
                                      <p:cBhvr>
                                        <p:cTn id="9" dur="300" fill="hold"/>
                                        <p:tgtEl>
                                          <p:spTgt spid="24584"/>
                                        </p:tgtEl>
                                        <p:attrNameLst>
                                          <p:attrName>fill.on</p:attrName>
                                        </p:attrNameLst>
                                      </p:cBhvr>
                                      <p:to>
                                        <p:strVal val="true"/>
                                      </p:to>
                                    </p:set>
                                    <p:animRot by="120000">
                                      <p:cBhvr>
                                        <p:cTn id="10" dur="300" fill="hold">
                                          <p:stCondLst>
                                            <p:cond delay="0"/>
                                          </p:stCondLst>
                                        </p:cTn>
                                        <p:tgtEl>
                                          <p:spTgt spid="24584"/>
                                        </p:tgtEl>
                                        <p:attrNameLst>
                                          <p:attrName>r</p:attrName>
                                        </p:attrNameLst>
                                      </p:cBhvr>
                                    </p:animRot>
                                    <p:animRot by="-240000">
                                      <p:cBhvr>
                                        <p:cTn id="11" dur="600" fill="hold">
                                          <p:stCondLst>
                                            <p:cond delay="600"/>
                                          </p:stCondLst>
                                        </p:cTn>
                                        <p:tgtEl>
                                          <p:spTgt spid="24584"/>
                                        </p:tgtEl>
                                        <p:attrNameLst>
                                          <p:attrName>r</p:attrName>
                                        </p:attrNameLst>
                                      </p:cBhvr>
                                    </p:animRot>
                                    <p:animRot by="240000">
                                      <p:cBhvr>
                                        <p:cTn id="12" dur="600" fill="hold">
                                          <p:stCondLst>
                                            <p:cond delay="1200"/>
                                          </p:stCondLst>
                                        </p:cTn>
                                        <p:tgtEl>
                                          <p:spTgt spid="24584"/>
                                        </p:tgtEl>
                                        <p:attrNameLst>
                                          <p:attrName>r</p:attrName>
                                        </p:attrNameLst>
                                      </p:cBhvr>
                                    </p:animRot>
                                    <p:animRot by="-240000">
                                      <p:cBhvr>
                                        <p:cTn id="13" dur="600" fill="hold">
                                          <p:stCondLst>
                                            <p:cond delay="1800"/>
                                          </p:stCondLst>
                                        </p:cTn>
                                        <p:tgtEl>
                                          <p:spTgt spid="24584"/>
                                        </p:tgtEl>
                                        <p:attrNameLst>
                                          <p:attrName>r</p:attrName>
                                        </p:attrNameLst>
                                      </p:cBhvr>
                                    </p:animRot>
                                    <p:animRot by="120000">
                                      <p:cBhvr>
                                        <p:cTn id="14" dur="600" fill="hold">
                                          <p:stCondLst>
                                            <p:cond delay="2400"/>
                                          </p:stCondLst>
                                        </p:cTn>
                                        <p:tgtEl>
                                          <p:spTgt spid="2458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30"/>
                                        </p:tgtEl>
                                      </p:cBhvr>
                                    </p:animEffect>
                                    <p:set>
                                      <p:cBhvr>
                                        <p:cTn id="24" dur="1" fill="hold">
                                          <p:stCondLst>
                                            <p:cond delay="1999"/>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5E-6 -3.33333E-6 L -0.00156 -0.06018 " pathEditMode="relative" rAng="0" ptsTypes="AA">
                                      <p:cBhvr>
                                        <p:cTn id="28" dur="2000" fill="hold"/>
                                        <p:tgtEl>
                                          <p:spTgt spid="17"/>
                                        </p:tgtEl>
                                        <p:attrNameLst>
                                          <p:attrName>ppt_x</p:attrName>
                                          <p:attrName>ppt_y</p:attrName>
                                        </p:attrNameLst>
                                      </p:cBhvr>
                                      <p:rCtr x="-100" y="-3000"/>
                                    </p:animMotion>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785786" y="1428736"/>
            <a:ext cx="7215238" cy="4357718"/>
          </a:xfrm>
          <a:prstGeom prst="rect">
            <a:avLst/>
          </a:prstGeom>
        </p:spPr>
        <p:txBody>
          <a:bodyPr vert="horz" lIns="91440" tIns="45720" rIns="91440" bIns="45720" rtlCol="0" anchor="ctr">
            <a:noAutofit/>
          </a:bodyPr>
          <a:lstStyle/>
          <a:p>
            <a:pPr algn="ctr">
              <a:spcBef>
                <a:spcPct val="0"/>
              </a:spcBef>
            </a:pPr>
            <a:r>
              <a:rPr lang="en-US" sz="5000" dirty="0">
                <a:solidFill>
                  <a:prstClr val="black"/>
                </a:solidFill>
                <a:latin typeface="Arial Rounded MT Bold" pitchFamily="34" charset="0"/>
              </a:rPr>
              <a:t>H</a:t>
            </a:r>
            <a:r>
              <a:rPr lang="en-US" sz="4000" dirty="0">
                <a:solidFill>
                  <a:prstClr val="black"/>
                </a:solidFill>
                <a:latin typeface="Arial Rounded MT Bold" pitchFamily="34" charset="0"/>
              </a:rPr>
              <a:t>2</a:t>
            </a:r>
            <a:r>
              <a:rPr lang="en-US" sz="5000" dirty="0">
                <a:solidFill>
                  <a:prstClr val="black"/>
                </a:solidFill>
                <a:latin typeface="Arial Rounded MT Bold" pitchFamily="34" charset="0"/>
              </a:rPr>
              <a:t>O has moved from the sea into the air. H</a:t>
            </a:r>
            <a:r>
              <a:rPr lang="en-US" sz="4000" dirty="0">
                <a:solidFill>
                  <a:prstClr val="black"/>
                </a:solidFill>
                <a:latin typeface="Arial Rounded MT Bold" pitchFamily="34" charset="0"/>
              </a:rPr>
              <a:t>2</a:t>
            </a:r>
            <a:r>
              <a:rPr lang="en-US" sz="5000" dirty="0">
                <a:solidFill>
                  <a:prstClr val="black"/>
                </a:solidFill>
                <a:latin typeface="Arial Rounded MT Bold" pitchFamily="34" charset="0"/>
              </a:rPr>
              <a:t>O has changed from a liquid to a gas. H</a:t>
            </a:r>
            <a:r>
              <a:rPr lang="en-US" sz="4000" dirty="0">
                <a:solidFill>
                  <a:prstClr val="black"/>
                </a:solidFill>
                <a:latin typeface="Arial Rounded MT Bold" pitchFamily="34" charset="0"/>
              </a:rPr>
              <a:t>2</a:t>
            </a:r>
            <a:r>
              <a:rPr lang="en-US" sz="5000" dirty="0">
                <a:solidFill>
                  <a:prstClr val="black"/>
                </a:solidFill>
                <a:latin typeface="Arial Rounded MT Bold" pitchFamily="34" charset="0"/>
              </a:rPr>
              <a:t>O has </a:t>
            </a:r>
            <a:r>
              <a:rPr lang="en-US" sz="5000" i="1" dirty="0">
                <a:solidFill>
                  <a:srgbClr val="C00000"/>
                </a:solidFill>
                <a:latin typeface="Arial Rounded MT Bold" pitchFamily="34" charset="0"/>
              </a:rPr>
              <a:t>evaporated</a:t>
            </a:r>
            <a:r>
              <a:rPr lang="en-US" sz="5000" dirty="0">
                <a:solidFill>
                  <a:prstClr val="black"/>
                </a:solidFill>
                <a:latin typeface="Arial Rounded MT Bold" pitchFamily="34" charset="0"/>
              </a:rPr>
              <a:t>. This is him now </a:t>
            </a:r>
            <a:r>
              <a:rPr lang="en-US" sz="5000" dirty="0">
                <a:solidFill>
                  <a:prstClr val="black"/>
                </a:solidFill>
                <a:latin typeface="Arial Rounded MT Bold" pitchFamily="34" charset="0"/>
                <a:sym typeface="Wingdings" pitchFamily="2" charset="2"/>
              </a:rPr>
              <a:t></a:t>
            </a:r>
            <a:r>
              <a:rPr lang="en-US" sz="5000" dirty="0">
                <a:solidFill>
                  <a:prstClr val="black"/>
                </a:solidFill>
                <a:latin typeface="Arial Rounded MT Bold" pitchFamily="34" charset="0"/>
              </a:rPr>
              <a:t/>
            </a:r>
            <a:br>
              <a:rPr lang="en-US" sz="5000" dirty="0">
                <a:solidFill>
                  <a:prstClr val="black"/>
                </a:solidFill>
                <a:latin typeface="Arial Rounded MT Bold" pitchFamily="34" charset="0"/>
              </a:rPr>
            </a:br>
            <a:endParaRPr lang="th-TH" sz="5000" dirty="0">
              <a:solidFill>
                <a:prstClr val="black"/>
              </a:solidFill>
              <a:latin typeface="Arial Rounded MT Bold" pitchFamily="34" charset="0"/>
              <a:cs typeface="+mj-cs"/>
            </a:endParaRP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bright="62000"/>
          </a:blip>
          <a:srcRect/>
          <a:stretch>
            <a:fillRect/>
          </a:stretch>
        </p:blipFill>
        <p:spPr bwMode="auto">
          <a:xfrm>
            <a:off x="6715140" y="4214818"/>
            <a:ext cx="2209800" cy="2667000"/>
          </a:xfrm>
          <a:prstGeom prst="rect">
            <a:avLst/>
          </a:prstGeom>
          <a:noFill/>
          <a:ln w="9525">
            <a:noFill/>
            <a:miter lim="800000"/>
            <a:headEnd/>
            <a:tailEnd/>
          </a:ln>
          <a:effectLst/>
        </p:spPr>
      </p:pic>
    </p:spTree>
    <p:extLst>
      <p:ext uri="{BB962C8B-B14F-4D97-AF65-F5344CB8AC3E}">
        <p14:creationId xmlns:p14="http://schemas.microsoft.com/office/powerpoint/2010/main" val="2267402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928662" y="1857364"/>
            <a:ext cx="7215238" cy="4572032"/>
          </a:xfrm>
          <a:prstGeom prst="rect">
            <a:avLst/>
          </a:prstGeom>
        </p:spPr>
        <p:txBody>
          <a:bodyPr vert="horz" lIns="91440" tIns="45720" rIns="91440" bIns="45720" rtlCol="0" anchor="ctr">
            <a:noAutofit/>
          </a:bodyPr>
          <a:lstStyle/>
          <a:p>
            <a:pPr>
              <a:spcBef>
                <a:spcPct val="0"/>
              </a:spcBef>
              <a:defRPr/>
            </a:pPr>
            <a:r>
              <a:rPr lang="en-US" sz="3000" dirty="0">
                <a:solidFill>
                  <a:prstClr val="black"/>
                </a:solidFill>
                <a:latin typeface="Arial Rounded MT Bold" pitchFamily="34" charset="0"/>
              </a:rPr>
              <a:t>When you heat up water in kettle, what do you see? You can see steam. This is because the water droplets in </a:t>
            </a:r>
            <a:r>
              <a:rPr lang="en-US" sz="3000" dirty="0" err="1">
                <a:solidFill>
                  <a:prstClr val="black"/>
                </a:solidFill>
                <a:latin typeface="Arial Rounded MT Bold" pitchFamily="34" charset="0"/>
              </a:rPr>
              <a:t>th</a:t>
            </a:r>
            <a:r>
              <a:rPr lang="en-US" sz="3000" dirty="0">
                <a:solidFill>
                  <a:prstClr val="black"/>
                </a:solidFill>
                <a:latin typeface="Arial Rounded MT Bold" pitchFamily="34" charset="0"/>
              </a:rPr>
              <a:t>e kettle get very hot so they move out from the </a:t>
            </a:r>
          </a:p>
          <a:p>
            <a:pPr>
              <a:spcBef>
                <a:spcPct val="0"/>
              </a:spcBef>
              <a:defRPr/>
            </a:pPr>
            <a:r>
              <a:rPr lang="en-US" sz="3000" dirty="0">
                <a:solidFill>
                  <a:prstClr val="black"/>
                </a:solidFill>
                <a:latin typeface="Arial Rounded MT Bold" pitchFamily="34" charset="0"/>
              </a:rPr>
              <a:t>water in the kettle, </a:t>
            </a:r>
          </a:p>
          <a:p>
            <a:pPr>
              <a:spcBef>
                <a:spcPct val="0"/>
              </a:spcBef>
              <a:defRPr/>
            </a:pPr>
            <a:r>
              <a:rPr lang="en-US" sz="3000" dirty="0">
                <a:solidFill>
                  <a:prstClr val="black"/>
                </a:solidFill>
                <a:latin typeface="Arial Rounded MT Bold" pitchFamily="34" charset="0"/>
              </a:rPr>
              <a:t>and into the air </a:t>
            </a:r>
          </a:p>
          <a:p>
            <a:pPr>
              <a:spcBef>
                <a:spcPct val="0"/>
              </a:spcBef>
              <a:defRPr/>
            </a:pPr>
            <a:r>
              <a:rPr lang="en-US" sz="3000" dirty="0">
                <a:solidFill>
                  <a:prstClr val="black"/>
                </a:solidFill>
                <a:latin typeface="Arial Rounded MT Bold" pitchFamily="34" charset="0"/>
              </a:rPr>
              <a:t>instead where it </a:t>
            </a:r>
          </a:p>
          <a:p>
            <a:pPr>
              <a:spcBef>
                <a:spcPct val="0"/>
              </a:spcBef>
              <a:defRPr/>
            </a:pPr>
            <a:r>
              <a:rPr lang="en-US" sz="3000" dirty="0">
                <a:solidFill>
                  <a:prstClr val="black"/>
                </a:solidFill>
                <a:latin typeface="Arial Rounded MT Bold" pitchFamily="34" charset="0"/>
              </a:rPr>
              <a:t>is cooler. </a:t>
            </a:r>
            <a:r>
              <a:rPr lang="en-US" sz="3500" dirty="0">
                <a:solidFill>
                  <a:prstClr val="black"/>
                </a:solidFill>
                <a:latin typeface="Arial Rounded MT Bold" pitchFamily="34" charset="0"/>
              </a:rPr>
              <a:t/>
            </a:r>
            <a:br>
              <a:rPr lang="en-US" sz="3500" dirty="0">
                <a:solidFill>
                  <a:prstClr val="black"/>
                </a:solidFill>
                <a:latin typeface="Arial Rounded MT Bold" pitchFamily="34" charset="0"/>
              </a:rPr>
            </a:br>
            <a:endParaRPr lang="th-TH" sz="3500" dirty="0">
              <a:solidFill>
                <a:prstClr val="black"/>
              </a:solidFill>
              <a:latin typeface="Arial Rounded MT Bold" pitchFamily="34" charset="0"/>
              <a:cs typeface="+mj-cs"/>
            </a:endParaRPr>
          </a:p>
        </p:txBody>
      </p:sp>
      <p:pic>
        <p:nvPicPr>
          <p:cNvPr id="6" name="Picture 2" descr="http://www.ekitchenfit.com/_cache/Kettle/img/y_images_Kettle%20Steam_0.jpg"/>
          <p:cNvPicPr>
            <a:picLocks noChangeAspect="1" noChangeArrowheads="1"/>
          </p:cNvPicPr>
          <p:nvPr/>
        </p:nvPicPr>
        <p:blipFill>
          <a:blip r:embed="rId2" cstate="print"/>
          <a:srcRect/>
          <a:stretch>
            <a:fillRect/>
          </a:stretch>
        </p:blipFill>
        <p:spPr bwMode="auto">
          <a:xfrm>
            <a:off x="5072066" y="3786190"/>
            <a:ext cx="2286016" cy="2286017"/>
          </a:xfrm>
          <a:prstGeom prst="rect">
            <a:avLst/>
          </a:prstGeom>
          <a:noFill/>
        </p:spPr>
      </p:pic>
      <p:sp>
        <p:nvSpPr>
          <p:cNvPr id="7" name="Title 1"/>
          <p:cNvSpPr txBox="1">
            <a:spLocks/>
          </p:cNvSpPr>
          <p:nvPr/>
        </p:nvSpPr>
        <p:spPr>
          <a:xfrm>
            <a:off x="2071670" y="785794"/>
            <a:ext cx="7286676" cy="1357322"/>
          </a:xfrm>
          <a:prstGeom prst="rect">
            <a:avLst/>
          </a:prstGeom>
        </p:spPr>
        <p:txBody>
          <a:bodyPr vert="horz" lIns="91440" tIns="45720" rIns="91440" bIns="45720" rtlCol="0" anchor="ctr">
            <a:noAutofit/>
          </a:bodyPr>
          <a:lstStyle/>
          <a:p>
            <a:pPr>
              <a:spcBef>
                <a:spcPct val="0"/>
              </a:spcBef>
              <a:defRPr/>
            </a:pPr>
            <a:r>
              <a:rPr lang="en-US" sz="3800" dirty="0">
                <a:solidFill>
                  <a:prstClr val="black"/>
                </a:solidFill>
                <a:latin typeface="Arial Rounded MT Bold" pitchFamily="34" charset="0"/>
              </a:rPr>
              <a:t>Seeing it in your home.</a:t>
            </a:r>
            <a:br>
              <a:rPr lang="en-US" sz="3800" dirty="0">
                <a:solidFill>
                  <a:prstClr val="black"/>
                </a:solidFill>
                <a:latin typeface="Arial Rounded MT Bold" pitchFamily="34" charset="0"/>
              </a:rPr>
            </a:br>
            <a:endParaRPr lang="th-TH" sz="3800" dirty="0">
              <a:solidFill>
                <a:prstClr val="black"/>
              </a:solidFill>
              <a:latin typeface="Arial Rounded MT Bold" pitchFamily="34" charset="0"/>
              <a:cs typeface="+mj-cs"/>
            </a:endParaRPr>
          </a:p>
        </p:txBody>
      </p:sp>
      <p:pic>
        <p:nvPicPr>
          <p:cNvPr id="27650" name="Picture 2" descr="http://t3.gstatic.com/images?q=tbn:ANd9GcQ7pBQiqunvhX2GntNE7CN9YhZ9t82IIF_FP-oWfieh1mOTCSTo4Q"/>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lum bright="40000"/>
          </a:blip>
          <a:srcRect/>
          <a:stretch>
            <a:fillRect/>
          </a:stretch>
        </p:blipFill>
        <p:spPr bwMode="auto">
          <a:xfrm>
            <a:off x="1071538" y="642918"/>
            <a:ext cx="928694" cy="876430"/>
          </a:xfrm>
          <a:prstGeom prst="rect">
            <a:avLst/>
          </a:prstGeom>
          <a:noFill/>
        </p:spPr>
      </p:pic>
    </p:spTree>
    <p:extLst>
      <p:ext uri="{BB962C8B-B14F-4D97-AF65-F5344CB8AC3E}">
        <p14:creationId xmlns:p14="http://schemas.microsoft.com/office/powerpoint/2010/main" val="1898477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pic>
        <p:nvPicPr>
          <p:cNvPr id="26628" name="Picture 4" descr="http://www.digitaldesktopwallpaper.com/wallpapers/digitalwallpapers/1024x768/clouds-004.jpg"/>
          <p:cNvPicPr>
            <a:picLocks noChangeAspect="1" noChangeArrowheads="1"/>
          </p:cNvPicPr>
          <p:nvPr/>
        </p:nvPicPr>
        <p:blipFill>
          <a:blip r:embed="rId2" cstate="print">
            <a:lum bright="20000"/>
          </a:blip>
          <a:srcRect/>
          <a:stretch>
            <a:fillRect/>
          </a:stretch>
        </p:blipFill>
        <p:spPr bwMode="auto">
          <a:xfrm>
            <a:off x="1000100" y="696496"/>
            <a:ext cx="7215238" cy="5304272"/>
          </a:xfrm>
          <a:prstGeom prst="rect">
            <a:avLst/>
          </a:prstGeom>
          <a:ln>
            <a:noFill/>
          </a:ln>
          <a:effectLst>
            <a:softEdge rad="112500"/>
          </a:effectLst>
        </p:spPr>
      </p:pic>
      <p:sp>
        <p:nvSpPr>
          <p:cNvPr id="10" name="Title 1"/>
          <p:cNvSpPr txBox="1">
            <a:spLocks/>
          </p:cNvSpPr>
          <p:nvPr/>
        </p:nvSpPr>
        <p:spPr>
          <a:xfrm>
            <a:off x="1000100" y="1357298"/>
            <a:ext cx="7072362" cy="4572032"/>
          </a:xfrm>
          <a:prstGeom prst="rect">
            <a:avLst/>
          </a:prstGeom>
        </p:spPr>
        <p:txBody>
          <a:bodyPr vert="horz" lIns="91440" tIns="45720" rIns="91440" bIns="45720" rtlCol="0" anchor="ctr">
            <a:noAutofit/>
          </a:bodyPr>
          <a:lstStyle/>
          <a:p>
            <a:pPr>
              <a:spcBef>
                <a:spcPct val="0"/>
              </a:spcBef>
              <a:defRPr/>
            </a:pPr>
            <a:r>
              <a:rPr lang="en-US" sz="4200" dirty="0">
                <a:solidFill>
                  <a:prstClr val="black"/>
                </a:solidFill>
                <a:latin typeface="Arial Rounded MT Bold" pitchFamily="34" charset="0"/>
              </a:rPr>
              <a:t>      H2O is now in the sky and is cooling down. H20 is now cold and </a:t>
            </a:r>
            <a:br>
              <a:rPr lang="en-US" sz="4200" dirty="0">
                <a:solidFill>
                  <a:prstClr val="black"/>
                </a:solidFill>
                <a:latin typeface="Arial Rounded MT Bold" pitchFamily="34" charset="0"/>
              </a:rPr>
            </a:br>
            <a:r>
              <a:rPr lang="en-US" sz="4200" dirty="0">
                <a:solidFill>
                  <a:prstClr val="black"/>
                </a:solidFill>
                <a:latin typeface="Arial Rounded MT Bold" pitchFamily="34" charset="0"/>
              </a:rPr>
              <a:t>turns back into </a:t>
            </a:r>
          </a:p>
          <a:p>
            <a:pPr>
              <a:spcBef>
                <a:spcPct val="0"/>
              </a:spcBef>
              <a:defRPr/>
            </a:pPr>
            <a:r>
              <a:rPr lang="en-US" sz="4200" dirty="0">
                <a:solidFill>
                  <a:prstClr val="black"/>
                </a:solidFill>
                <a:latin typeface="Arial Rounded MT Bold" pitchFamily="34" charset="0"/>
              </a:rPr>
              <a:t>a liquid again</a:t>
            </a:r>
            <a:br>
              <a:rPr lang="en-US" sz="4200" dirty="0">
                <a:solidFill>
                  <a:prstClr val="black"/>
                </a:solidFill>
                <a:latin typeface="Arial Rounded MT Bold" pitchFamily="34" charset="0"/>
              </a:rPr>
            </a:br>
            <a:r>
              <a:rPr lang="en-US" sz="4200" dirty="0">
                <a:solidFill>
                  <a:prstClr val="black"/>
                </a:solidFill>
                <a:latin typeface="Arial Rounded MT Bold" pitchFamily="34" charset="0"/>
              </a:rPr>
              <a:t> which turns him </a:t>
            </a:r>
            <a:br>
              <a:rPr lang="en-US" sz="4200" dirty="0">
                <a:solidFill>
                  <a:prstClr val="black"/>
                </a:solidFill>
                <a:latin typeface="Arial Rounded MT Bold" pitchFamily="34" charset="0"/>
              </a:rPr>
            </a:br>
            <a:r>
              <a:rPr lang="en-US" sz="4200" dirty="0">
                <a:solidFill>
                  <a:prstClr val="black"/>
                </a:solidFill>
                <a:latin typeface="Arial Rounded MT Bold" pitchFamily="34" charset="0"/>
              </a:rPr>
              <a:t>and the other </a:t>
            </a:r>
            <a:br>
              <a:rPr lang="en-US" sz="4200" dirty="0">
                <a:solidFill>
                  <a:prstClr val="black"/>
                </a:solidFill>
                <a:latin typeface="Arial Rounded MT Bold" pitchFamily="34" charset="0"/>
              </a:rPr>
            </a:br>
            <a:r>
              <a:rPr lang="en-US" sz="4200" dirty="0">
                <a:solidFill>
                  <a:prstClr val="black"/>
                </a:solidFill>
                <a:latin typeface="Arial Rounded MT Bold" pitchFamily="34" charset="0"/>
              </a:rPr>
              <a:t>droplets into a cloud!  </a:t>
            </a:r>
            <a:br>
              <a:rPr lang="en-US" sz="4200" dirty="0">
                <a:solidFill>
                  <a:prstClr val="black"/>
                </a:solidFill>
                <a:latin typeface="Arial Rounded MT Bold" pitchFamily="34" charset="0"/>
              </a:rPr>
            </a:br>
            <a:endParaRPr lang="th-TH" sz="4200" dirty="0">
              <a:solidFill>
                <a:prstClr val="black"/>
              </a:solidFill>
              <a:latin typeface="Arial Rounded MT Bold" pitchFamily="34" charset="0"/>
              <a:cs typeface="+mj-cs"/>
            </a:endParaRPr>
          </a:p>
        </p:txBody>
      </p:sp>
      <p:sp>
        <p:nvSpPr>
          <p:cNvPr id="6" name="Explosion 2 5"/>
          <p:cNvSpPr/>
          <p:nvPr/>
        </p:nvSpPr>
        <p:spPr>
          <a:xfrm>
            <a:off x="0" y="0"/>
            <a:ext cx="1785918" cy="1714488"/>
          </a:xfrm>
          <a:prstGeom prst="irregularSeal2">
            <a:avLst/>
          </a:prstGeom>
          <a:solidFill>
            <a:srgbClr val="F9A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7" name="TextBox 6"/>
          <p:cNvSpPr txBox="1"/>
          <p:nvPr/>
        </p:nvSpPr>
        <p:spPr>
          <a:xfrm>
            <a:off x="357190" y="214290"/>
            <a:ext cx="1428728" cy="1631216"/>
          </a:xfrm>
          <a:prstGeom prst="rect">
            <a:avLst/>
          </a:prstGeom>
          <a:noFill/>
        </p:spPr>
        <p:txBody>
          <a:bodyPr wrap="square" rtlCol="0">
            <a:spAutoFit/>
          </a:bodyPr>
          <a:lstStyle/>
          <a:p>
            <a:r>
              <a:rPr lang="en-US" sz="10000" dirty="0">
                <a:solidFill>
                  <a:prstClr val="black"/>
                </a:solidFill>
                <a:latin typeface="Arial Rounded MT Bold" pitchFamily="34" charset="0"/>
              </a:rPr>
              <a:t>2</a:t>
            </a:r>
            <a:endParaRPr lang="th-TH" sz="10000" dirty="0">
              <a:solidFill>
                <a:prstClr val="black"/>
              </a:solidFill>
              <a:latin typeface="Arial Rounded MT Bold" pitchFamily="34" charset="0"/>
            </a:endParaRPr>
          </a:p>
        </p:txBody>
      </p:sp>
      <p:sp>
        <p:nvSpPr>
          <p:cNvPr id="8" name="Title 1"/>
          <p:cNvSpPr txBox="1">
            <a:spLocks/>
          </p:cNvSpPr>
          <p:nvPr/>
        </p:nvSpPr>
        <p:spPr>
          <a:xfrm>
            <a:off x="928662" y="1357298"/>
            <a:ext cx="7215238" cy="4572032"/>
          </a:xfrm>
          <a:prstGeom prst="rect">
            <a:avLst/>
          </a:prstGeom>
        </p:spPr>
        <p:txBody>
          <a:bodyPr vert="horz" lIns="91440" tIns="45720" rIns="91440" bIns="45720" rtlCol="0" anchor="ctr">
            <a:noAutofit/>
          </a:bodyPr>
          <a:lstStyle/>
          <a:p>
            <a:pPr>
              <a:spcBef>
                <a:spcPct val="0"/>
              </a:spcBef>
              <a:defRPr/>
            </a:pPr>
            <a:r>
              <a:rPr lang="en-US" sz="3800" dirty="0">
                <a:solidFill>
                  <a:prstClr val="black"/>
                </a:solidFill>
                <a:latin typeface="Arial Rounded MT Bold" pitchFamily="34" charset="0"/>
              </a:rPr>
              <a:t/>
            </a:r>
            <a:br>
              <a:rPr lang="en-US" sz="3800" dirty="0">
                <a:solidFill>
                  <a:prstClr val="black"/>
                </a:solidFill>
                <a:latin typeface="Arial Rounded MT Bold" pitchFamily="34" charset="0"/>
              </a:rPr>
            </a:br>
            <a:endParaRPr lang="th-TH" sz="3800" dirty="0">
              <a:solidFill>
                <a:prstClr val="black"/>
              </a:solidFill>
              <a:latin typeface="Arial Rounded MT Bold" pitchFamily="34" charset="0"/>
              <a:cs typeface="+mj-cs"/>
            </a:endParaRPr>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lum bright="62000"/>
          </a:blip>
          <a:srcRect/>
          <a:stretch>
            <a:fillRect/>
          </a:stretch>
        </p:blipFill>
        <p:spPr bwMode="auto">
          <a:xfrm>
            <a:off x="5470078" y="2071678"/>
            <a:ext cx="2959574" cy="3571900"/>
          </a:xfrm>
          <a:prstGeom prst="rect">
            <a:avLst/>
          </a:prstGeom>
          <a:noFill/>
          <a:ln w="9525">
            <a:noFill/>
            <a:miter lim="800000"/>
            <a:headEnd/>
            <a:tailEnd/>
          </a:ln>
          <a:effectLst/>
        </p:spPr>
      </p:pic>
      <p:pic>
        <p:nvPicPr>
          <p:cNvPr id="13" name="Picture 3"/>
          <p:cNvPicPr>
            <a:picLocks noChangeAspect="1" noChangeArrowheads="1"/>
          </p:cNvPicPr>
          <p:nvPr/>
        </p:nvPicPr>
        <p:blipFill>
          <a:blip r:embed="rId3" cstate="print">
            <a:clrChange>
              <a:clrFrom>
                <a:srgbClr val="FFFFFF"/>
              </a:clrFrom>
              <a:clrTo>
                <a:srgbClr val="FFFFFF">
                  <a:alpha val="0"/>
                </a:srgbClr>
              </a:clrTo>
            </a:clrChange>
            <a:lum/>
          </a:blip>
          <a:srcRect/>
          <a:stretch>
            <a:fillRect/>
          </a:stretch>
        </p:blipFill>
        <p:spPr bwMode="auto">
          <a:xfrm>
            <a:off x="5470078" y="2071678"/>
            <a:ext cx="2959574" cy="3571900"/>
          </a:xfrm>
          <a:prstGeom prst="rect">
            <a:avLst/>
          </a:prstGeom>
          <a:noFill/>
          <a:ln w="9525">
            <a:noFill/>
            <a:miter lim="800000"/>
            <a:headEnd/>
            <a:tailEnd/>
          </a:ln>
          <a:effectLst/>
        </p:spPr>
      </p:pic>
      <p:pic>
        <p:nvPicPr>
          <p:cNvPr id="26636" name="Picture 12" descr="http://www.clipartpal.com/_thumbs/pd/weather/two_glossy_clouds.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562" y="1285884"/>
            <a:ext cx="7000370" cy="4286280"/>
          </a:xfrm>
          <a:prstGeom prst="rect">
            <a:avLst/>
          </a:prstGeom>
          <a:noFill/>
        </p:spPr>
      </p:pic>
      <p:grpSp>
        <p:nvGrpSpPr>
          <p:cNvPr id="46" name="Group 45"/>
          <p:cNvGrpSpPr/>
          <p:nvPr/>
        </p:nvGrpSpPr>
        <p:grpSpPr>
          <a:xfrm>
            <a:off x="-32" y="0"/>
            <a:ext cx="9144000" cy="6858000"/>
            <a:chOff x="9144000" y="1857364"/>
            <a:chExt cx="9144000" cy="6858000"/>
          </a:xfrm>
        </p:grpSpPr>
        <p:sp>
          <p:nvSpPr>
            <p:cNvPr id="43" name="Rectangle 42"/>
            <p:cNvSpPr/>
            <p:nvPr/>
          </p:nvSpPr>
          <p:spPr>
            <a:xfrm>
              <a:off x="9144000" y="1857364"/>
              <a:ext cx="9144000"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pic>
          <p:nvPicPr>
            <p:cNvPr id="44" name="Picture 12" descr="http://www.clipartpal.com/_thumbs/pd/weather/two_glossy_clouds.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287562" y="3143248"/>
              <a:ext cx="7000370" cy="4286280"/>
            </a:xfrm>
            <a:prstGeom prst="rect">
              <a:avLst/>
            </a:prstGeom>
            <a:noFill/>
          </p:spPr>
        </p:pic>
      </p:grpSp>
    </p:spTree>
    <p:extLst>
      <p:ext uri="{BB962C8B-B14F-4D97-AF65-F5344CB8AC3E}">
        <p14:creationId xmlns:p14="http://schemas.microsoft.com/office/powerpoint/2010/main" val="371872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fade">
                                      <p:cBhvr>
                                        <p:cTn id="12" dur="2000"/>
                                        <p:tgtEl>
                                          <p:spTgt spid="26636"/>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pic>
        <p:nvPicPr>
          <p:cNvPr id="1028" name="Picture 4" descr="http://t1.gstatic.com/images?q=tbn:ANd9GcThsl7GzNEPk7YeZNS2K-A1diQBBfDoykEIcls3DZ5NlYsucaDo"/>
          <p:cNvPicPr>
            <a:picLocks noChangeAspect="1" noChangeArrowheads="1"/>
          </p:cNvPicPr>
          <p:nvPr/>
        </p:nvPicPr>
        <p:blipFill>
          <a:blip r:embed="rId2" cstate="print">
            <a:clrChange>
              <a:clrFrom>
                <a:srgbClr val="FFFFFF"/>
              </a:clrFrom>
              <a:clrTo>
                <a:srgbClr val="FFFFFF">
                  <a:alpha val="0"/>
                </a:srgbClr>
              </a:clrTo>
            </a:clrChange>
            <a:lum bright="63000"/>
          </a:blip>
          <a:srcRect/>
          <a:stretch>
            <a:fillRect/>
          </a:stretch>
        </p:blipFill>
        <p:spPr bwMode="auto">
          <a:xfrm>
            <a:off x="5286380" y="-2071726"/>
            <a:ext cx="1084380" cy="1600194"/>
          </a:xfrm>
          <a:prstGeom prst="rect">
            <a:avLst/>
          </a:prstGeom>
          <a:noFill/>
        </p:spPr>
      </p:pic>
      <p:grpSp>
        <p:nvGrpSpPr>
          <p:cNvPr id="12" name="Group 11"/>
          <p:cNvGrpSpPr/>
          <p:nvPr/>
        </p:nvGrpSpPr>
        <p:grpSpPr>
          <a:xfrm>
            <a:off x="3357554" y="3429000"/>
            <a:ext cx="2500330" cy="2214578"/>
            <a:chOff x="2786050" y="3071810"/>
            <a:chExt cx="2861537" cy="2529527"/>
          </a:xfrm>
        </p:grpSpPr>
        <p:pic>
          <p:nvPicPr>
            <p:cNvPr id="1026" name="Picture 2" descr="http://t2.gstatic.com/images?q=tbn:ANd9GcRBjICfP1ZBVYiQ_jhZMErDmx9jT4l-ffz9T2LIOpofOkva8sYw"/>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2786050" y="3071810"/>
              <a:ext cx="1336752" cy="1752782"/>
            </a:xfrm>
            <a:prstGeom prst="rect">
              <a:avLst/>
            </a:prstGeom>
            <a:noFill/>
          </p:spPr>
        </p:pic>
        <p:pic>
          <p:nvPicPr>
            <p:cNvPr id="6" name="Picture 2" descr="http://t2.gstatic.com/images?q=tbn:ANd9GcRBjICfP1ZBVYiQ_jhZMErDmx9jT4l-ffz9T2LIOpofOkva8sYw"/>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6733666">
              <a:off x="4165780" y="2999771"/>
              <a:ext cx="1282270" cy="1681344"/>
            </a:xfrm>
            <a:prstGeom prst="rect">
              <a:avLst/>
            </a:prstGeom>
            <a:noFill/>
          </p:spPr>
        </p:pic>
        <p:pic>
          <p:nvPicPr>
            <p:cNvPr id="7" name="Picture 2" descr="http://t2.gstatic.com/images?q=tbn:ANd9GcRBjICfP1ZBVYiQ_jhZMErDmx9jT4l-ffz9T2LIOpofOkva8sYw"/>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13805549">
              <a:off x="3486850" y="4119530"/>
              <a:ext cx="1282270" cy="1681344"/>
            </a:xfrm>
            <a:prstGeom prst="rect">
              <a:avLst/>
            </a:prstGeom>
            <a:noFill/>
          </p:spPr>
        </p:pic>
      </p:grpSp>
      <p:sp>
        <p:nvSpPr>
          <p:cNvPr id="2" name="Title 1"/>
          <p:cNvSpPr>
            <a:spLocks noGrp="1"/>
          </p:cNvSpPr>
          <p:nvPr>
            <p:ph type="ctrTitle"/>
          </p:nvPr>
        </p:nvSpPr>
        <p:spPr>
          <a:xfrm>
            <a:off x="571472" y="1214422"/>
            <a:ext cx="7772400" cy="2286016"/>
          </a:xfrm>
        </p:spPr>
        <p:txBody>
          <a:bodyPr>
            <a:noAutofit/>
          </a:bodyPr>
          <a:lstStyle/>
          <a:p>
            <a:r>
              <a:rPr lang="en-US" sz="10000" dirty="0" smtClean="0">
                <a:latin typeface="Arial Rounded MT Bold" pitchFamily="34" charset="0"/>
              </a:rPr>
              <a:t>The Water</a:t>
            </a:r>
            <a:endParaRPr lang="th-TH" sz="10000" dirty="0">
              <a:latin typeface="Arial Rounded MT Bold" pitchFamily="34" charset="0"/>
            </a:endParaRPr>
          </a:p>
        </p:txBody>
      </p:sp>
      <p:sp>
        <p:nvSpPr>
          <p:cNvPr id="14" name="TextBox 13"/>
          <p:cNvSpPr txBox="1"/>
          <p:nvPr/>
        </p:nvSpPr>
        <p:spPr>
          <a:xfrm>
            <a:off x="1500166" y="3643314"/>
            <a:ext cx="6072230" cy="1631216"/>
          </a:xfrm>
          <a:prstGeom prst="rect">
            <a:avLst/>
          </a:prstGeom>
          <a:noFill/>
        </p:spPr>
        <p:txBody>
          <a:bodyPr wrap="square" rtlCol="0">
            <a:spAutoFit/>
          </a:bodyPr>
          <a:lstStyle/>
          <a:p>
            <a:pPr algn="ctr"/>
            <a:r>
              <a:rPr lang="en-US" sz="10000" dirty="0">
                <a:solidFill>
                  <a:prstClr val="black"/>
                </a:solidFill>
                <a:latin typeface="Arial Rounded MT Bold" pitchFamily="34" charset="0"/>
              </a:rPr>
              <a:t>Cycle</a:t>
            </a:r>
            <a:endParaRPr lang="th-TH" sz="10000" dirty="0">
              <a:solidFill>
                <a:prstClr val="black"/>
              </a:solidFill>
            </a:endParaRPr>
          </a:p>
        </p:txBody>
      </p:sp>
      <p:pic>
        <p:nvPicPr>
          <p:cNvPr id="1030" name="Picture 6" descr="Splash Clip Art"/>
          <p:cNvPicPr>
            <a:picLocks noChangeAspect="1" noChangeArrowheads="1"/>
          </p:cNvPicPr>
          <p:nvPr/>
        </p:nvPicPr>
        <p:blipFill>
          <a:blip r:embed="rId4" cstate="print"/>
          <a:srcRect/>
          <a:stretch>
            <a:fillRect/>
          </a:stretch>
        </p:blipFill>
        <p:spPr bwMode="auto">
          <a:xfrm>
            <a:off x="928662" y="0"/>
            <a:ext cx="6786610" cy="6832311"/>
          </a:xfrm>
          <a:prstGeom prst="rect">
            <a:avLst/>
          </a:prstGeom>
          <a:noFill/>
        </p:spPr>
      </p:pic>
    </p:spTree>
    <p:extLst>
      <p:ext uri="{BB962C8B-B14F-4D97-AF65-F5344CB8AC3E}">
        <p14:creationId xmlns:p14="http://schemas.microsoft.com/office/powerpoint/2010/main" val="22675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33333E-6 L -0.00348 0.51736 " pathEditMode="relative" rAng="0" ptsTypes="AA">
                                      <p:cBhvr>
                                        <p:cTn id="6" dur="2000" fill="hold"/>
                                        <p:tgtEl>
                                          <p:spTgt spid="1028"/>
                                        </p:tgtEl>
                                        <p:attrNameLst>
                                          <p:attrName>ppt_x</p:attrName>
                                          <p:attrName>ppt_y</p:attrName>
                                        </p:attrNameLst>
                                      </p:cBhvr>
                                      <p:rCtr x="-200" y="25900"/>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2"/>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nodeType="clickEffect">
                                  <p:stCondLst>
                                    <p:cond delay="150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200" fill="hold"/>
                                        <p:tgtEl>
                                          <p:spTgt spid="1030"/>
                                        </p:tgtEl>
                                        <p:attrNameLst>
                                          <p:attrName>ppt_w</p:attrName>
                                        </p:attrNameLst>
                                      </p:cBhvr>
                                      <p:tavLst>
                                        <p:tav tm="0">
                                          <p:val>
                                            <p:fltVal val="0"/>
                                          </p:val>
                                        </p:tav>
                                        <p:tav tm="100000">
                                          <p:val>
                                            <p:strVal val="#ppt_w"/>
                                          </p:val>
                                        </p:tav>
                                      </p:tavLst>
                                    </p:anim>
                                    <p:anim calcmode="lin" valueType="num">
                                      <p:cBhvr>
                                        <p:cTn id="18" dur="200" fill="hold"/>
                                        <p:tgtEl>
                                          <p:spTgt spid="1030"/>
                                        </p:tgtEl>
                                        <p:attrNameLst>
                                          <p:attrName>ppt_h</p:attrName>
                                        </p:attrNameLst>
                                      </p:cBhvr>
                                      <p:tavLst>
                                        <p:tav tm="0">
                                          <p:val>
                                            <p:fltVal val="0"/>
                                          </p:val>
                                        </p:tav>
                                        <p:tav tm="100000">
                                          <p:val>
                                            <p:strVal val="#ppt_h"/>
                                          </p:val>
                                        </p:tav>
                                      </p:tavLst>
                                    </p:anim>
                                    <p:anim calcmode="lin" valueType="num">
                                      <p:cBhvr>
                                        <p:cTn id="19" dur="200" fill="hold"/>
                                        <p:tgtEl>
                                          <p:spTgt spid="1030"/>
                                        </p:tgtEl>
                                        <p:attrNameLst>
                                          <p:attrName>ppt_x</p:attrName>
                                        </p:attrNameLst>
                                      </p:cBhvr>
                                      <p:tavLst>
                                        <p:tav tm="0">
                                          <p:val>
                                            <p:fltVal val="0.5"/>
                                          </p:val>
                                        </p:tav>
                                        <p:tav tm="100000">
                                          <p:val>
                                            <p:strVal val="#ppt_x"/>
                                          </p:val>
                                        </p:tav>
                                      </p:tavLst>
                                    </p:anim>
                                    <p:anim calcmode="lin" valueType="num">
                                      <p:cBhvr>
                                        <p:cTn id="20" dur="200" fill="hold"/>
                                        <p:tgtEl>
                                          <p:spTgt spid="10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857224" y="1785926"/>
            <a:ext cx="5072098" cy="4143404"/>
          </a:xfrm>
          <a:prstGeom prst="rect">
            <a:avLst/>
          </a:prstGeom>
        </p:spPr>
        <p:txBody>
          <a:bodyPr vert="horz" lIns="91440" tIns="45720" rIns="91440" bIns="45720" rtlCol="0" anchor="ctr">
            <a:noAutofit/>
          </a:bodyPr>
          <a:lstStyle/>
          <a:p>
            <a:pPr>
              <a:spcBef>
                <a:spcPct val="0"/>
              </a:spcBef>
              <a:defRPr/>
            </a:pPr>
            <a:r>
              <a:rPr lang="en-US" sz="3000" dirty="0">
                <a:solidFill>
                  <a:prstClr val="black"/>
                </a:solidFill>
                <a:latin typeface="Arial Rounded MT Bold" pitchFamily="34" charset="0"/>
              </a:rPr>
              <a:t>When you pour yourself a cold drink, have you ever noticed the water that forms on the cup? Where did the water come from? When the water droplets in the air touches the glass, it cools down and turns into a liquid. </a:t>
            </a:r>
            <a:endParaRPr lang="th-TH" sz="3000" dirty="0">
              <a:solidFill>
                <a:prstClr val="black"/>
              </a:solidFill>
              <a:latin typeface="Arial Rounded MT Bold" pitchFamily="34" charset="0"/>
              <a:cs typeface="+mj-cs"/>
            </a:endParaRPr>
          </a:p>
        </p:txBody>
      </p:sp>
      <p:sp>
        <p:nvSpPr>
          <p:cNvPr id="7" name="Title 1"/>
          <p:cNvSpPr txBox="1">
            <a:spLocks/>
          </p:cNvSpPr>
          <p:nvPr/>
        </p:nvSpPr>
        <p:spPr>
          <a:xfrm>
            <a:off x="2071670" y="785794"/>
            <a:ext cx="7286676" cy="1357322"/>
          </a:xfrm>
          <a:prstGeom prst="rect">
            <a:avLst/>
          </a:prstGeom>
        </p:spPr>
        <p:txBody>
          <a:bodyPr vert="horz" lIns="91440" tIns="45720" rIns="91440" bIns="45720" rtlCol="0" anchor="ctr">
            <a:noAutofit/>
          </a:bodyPr>
          <a:lstStyle/>
          <a:p>
            <a:pPr>
              <a:spcBef>
                <a:spcPct val="0"/>
              </a:spcBef>
              <a:defRPr/>
            </a:pPr>
            <a:r>
              <a:rPr lang="en-US" sz="3800" dirty="0">
                <a:solidFill>
                  <a:prstClr val="black"/>
                </a:solidFill>
                <a:latin typeface="Arial Rounded MT Bold" pitchFamily="34" charset="0"/>
              </a:rPr>
              <a:t>Seeing it in your home.</a:t>
            </a:r>
            <a:br>
              <a:rPr lang="en-US" sz="3800" dirty="0">
                <a:solidFill>
                  <a:prstClr val="black"/>
                </a:solidFill>
                <a:latin typeface="Arial Rounded MT Bold" pitchFamily="34" charset="0"/>
              </a:rPr>
            </a:br>
            <a:endParaRPr lang="th-TH" sz="3800" dirty="0">
              <a:solidFill>
                <a:prstClr val="black"/>
              </a:solidFill>
              <a:latin typeface="Arial Rounded MT Bold" pitchFamily="34" charset="0"/>
              <a:cs typeface="+mj-cs"/>
            </a:endParaRPr>
          </a:p>
        </p:txBody>
      </p:sp>
      <p:pic>
        <p:nvPicPr>
          <p:cNvPr id="8" name="Picture 2" descr="http://t3.gstatic.com/images?q=tbn:ANd9GcQ7pBQiqunvhX2GntNE7CN9YhZ9t82IIF_FP-oWfieh1mOTCSTo4Q"/>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lum bright="40000"/>
          </a:blip>
          <a:srcRect/>
          <a:stretch>
            <a:fillRect/>
          </a:stretch>
        </p:blipFill>
        <p:spPr bwMode="auto">
          <a:xfrm>
            <a:off x="1071538" y="642918"/>
            <a:ext cx="928694" cy="876430"/>
          </a:xfrm>
          <a:prstGeom prst="rect">
            <a:avLst/>
          </a:prstGeom>
          <a:noFill/>
        </p:spPr>
      </p:pic>
      <p:pic>
        <p:nvPicPr>
          <p:cNvPr id="28676" name="Picture 4" descr="http://t3.gstatic.com/images?q=tbn:ANd9GcQ7WYa3ZFRZjO5xkLxMZyWoSg6DlFdtAASbQtl0MvBLnhzr2tpC"/>
          <p:cNvPicPr>
            <a:picLocks noChangeAspect="1" noChangeArrowheads="1"/>
          </p:cNvPicPr>
          <p:nvPr/>
        </p:nvPicPr>
        <p:blipFill>
          <a:blip r:embed="rId3" cstate="print"/>
          <a:srcRect r="11428"/>
          <a:stretch>
            <a:fillRect/>
          </a:stretch>
        </p:blipFill>
        <p:spPr bwMode="auto">
          <a:xfrm>
            <a:off x="6000760" y="2285992"/>
            <a:ext cx="2214578" cy="2643206"/>
          </a:xfrm>
          <a:prstGeom prst="rect">
            <a:avLst/>
          </a:prstGeom>
          <a:noFill/>
        </p:spPr>
      </p:pic>
    </p:spTree>
    <p:extLst>
      <p:ext uri="{BB962C8B-B14F-4D97-AF65-F5344CB8AC3E}">
        <p14:creationId xmlns:p14="http://schemas.microsoft.com/office/powerpoint/2010/main" val="4233083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1000100" y="1142984"/>
            <a:ext cx="7143800" cy="4500594"/>
          </a:xfrm>
          <a:prstGeom prst="rect">
            <a:avLst/>
          </a:prstGeom>
        </p:spPr>
        <p:txBody>
          <a:bodyPr vert="horz" lIns="91440" tIns="45720" rIns="91440" bIns="45720" rtlCol="0" anchor="ctr">
            <a:noAutofit/>
          </a:bodyPr>
          <a:lstStyle/>
          <a:p>
            <a:pPr algn="ctr">
              <a:spcBef>
                <a:spcPct val="0"/>
              </a:spcBef>
              <a:defRPr/>
            </a:pPr>
            <a:r>
              <a:rPr lang="en-US" sz="5000" dirty="0">
                <a:solidFill>
                  <a:prstClr val="black"/>
                </a:solidFill>
                <a:latin typeface="Arial Rounded MT Bold" pitchFamily="34" charset="0"/>
              </a:rPr>
              <a:t>When H</a:t>
            </a:r>
            <a:r>
              <a:rPr lang="en-US" sz="4000" dirty="0">
                <a:solidFill>
                  <a:prstClr val="black"/>
                </a:solidFill>
                <a:latin typeface="Arial Rounded MT Bold" pitchFamily="34" charset="0"/>
              </a:rPr>
              <a:t>2</a:t>
            </a:r>
            <a:r>
              <a:rPr lang="en-US" sz="5000" dirty="0">
                <a:solidFill>
                  <a:prstClr val="black"/>
                </a:solidFill>
                <a:latin typeface="Arial Rounded MT Bold" pitchFamily="34" charset="0"/>
              </a:rPr>
              <a:t>O and the other water droplets turned into a cloud, and when water formed on your cup of cold drink, this is called </a:t>
            </a:r>
            <a:r>
              <a:rPr lang="en-US" sz="5000" i="1" dirty="0">
                <a:solidFill>
                  <a:srgbClr val="C00000"/>
                </a:solidFill>
                <a:latin typeface="Arial Rounded MT Bold" pitchFamily="34" charset="0"/>
              </a:rPr>
              <a:t>condensation</a:t>
            </a:r>
            <a:r>
              <a:rPr lang="en-US" sz="5000" dirty="0">
                <a:solidFill>
                  <a:prstClr val="black"/>
                </a:solidFill>
                <a:latin typeface="Arial Rounded MT Bold" pitchFamily="34" charset="0"/>
              </a:rPr>
              <a:t>.</a:t>
            </a:r>
            <a:endParaRPr lang="th-TH" sz="5000" dirty="0">
              <a:solidFill>
                <a:prstClr val="black"/>
              </a:solidFill>
              <a:latin typeface="Arial Rounded MT Bold" pitchFamily="34" charset="0"/>
              <a:cs typeface="+mj-cs"/>
            </a:endParaRPr>
          </a:p>
        </p:txBody>
      </p:sp>
      <p:sp>
        <p:nvSpPr>
          <p:cNvPr id="6" name="Explosion 2 5"/>
          <p:cNvSpPr/>
          <p:nvPr/>
        </p:nvSpPr>
        <p:spPr>
          <a:xfrm>
            <a:off x="0" y="0"/>
            <a:ext cx="1785918" cy="1714488"/>
          </a:xfrm>
          <a:prstGeom prst="irregularSeal2">
            <a:avLst/>
          </a:prstGeom>
          <a:solidFill>
            <a:srgbClr val="F9A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7" name="TextBox 6"/>
          <p:cNvSpPr txBox="1"/>
          <p:nvPr/>
        </p:nvSpPr>
        <p:spPr>
          <a:xfrm>
            <a:off x="357190" y="214290"/>
            <a:ext cx="1428728" cy="1631216"/>
          </a:xfrm>
          <a:prstGeom prst="rect">
            <a:avLst/>
          </a:prstGeom>
          <a:noFill/>
        </p:spPr>
        <p:txBody>
          <a:bodyPr wrap="square" rtlCol="0">
            <a:spAutoFit/>
          </a:bodyPr>
          <a:lstStyle/>
          <a:p>
            <a:r>
              <a:rPr lang="en-US" sz="10000" dirty="0">
                <a:solidFill>
                  <a:prstClr val="black"/>
                </a:solidFill>
                <a:latin typeface="Arial Rounded MT Bold" pitchFamily="34" charset="0"/>
              </a:rPr>
              <a:t>3</a:t>
            </a:r>
            <a:endParaRPr lang="th-TH" sz="10000" dirty="0">
              <a:solidFill>
                <a:prstClr val="black"/>
              </a:solidFill>
              <a:latin typeface="Arial Rounded MT Bold" pitchFamily="34" charset="0"/>
            </a:endParaRPr>
          </a:p>
        </p:txBody>
      </p:sp>
    </p:spTree>
    <p:extLst>
      <p:ext uri="{BB962C8B-B14F-4D97-AF65-F5344CB8AC3E}">
        <p14:creationId xmlns:p14="http://schemas.microsoft.com/office/powerpoint/2010/main" val="236299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8" name="TextBox 7"/>
          <p:cNvSpPr txBox="1"/>
          <p:nvPr/>
        </p:nvSpPr>
        <p:spPr>
          <a:xfrm>
            <a:off x="2285984" y="-71467"/>
            <a:ext cx="4572032" cy="7786747"/>
          </a:xfrm>
          <a:prstGeom prst="rect">
            <a:avLst/>
          </a:prstGeom>
          <a:noFill/>
        </p:spPr>
        <p:txBody>
          <a:bodyPr wrap="square" rtlCol="0">
            <a:spAutoFit/>
          </a:bodyPr>
          <a:lstStyle/>
          <a:p>
            <a:pPr algn="ctr"/>
            <a:r>
              <a:rPr lang="en-US" sz="50000" dirty="0">
                <a:solidFill>
                  <a:srgbClr val="4F81BD">
                    <a:lumMod val="40000"/>
                    <a:lumOff val="60000"/>
                  </a:srgbClr>
                </a:solidFill>
                <a:latin typeface="Berlin Sans FB" pitchFamily="34" charset="0"/>
              </a:rPr>
              <a:t>?</a:t>
            </a:r>
            <a:endParaRPr lang="th-TH" sz="50000" dirty="0">
              <a:solidFill>
                <a:srgbClr val="4F81BD">
                  <a:lumMod val="40000"/>
                  <a:lumOff val="60000"/>
                </a:srgbClr>
              </a:solidFill>
              <a:latin typeface="Berlin Sans FB" pitchFamily="34" charset="0"/>
            </a:endParaRPr>
          </a:p>
        </p:txBody>
      </p:sp>
      <p:sp>
        <p:nvSpPr>
          <p:cNvPr id="4" name="Title 1"/>
          <p:cNvSpPr txBox="1">
            <a:spLocks/>
          </p:cNvSpPr>
          <p:nvPr/>
        </p:nvSpPr>
        <p:spPr>
          <a:xfrm>
            <a:off x="1000100" y="1142984"/>
            <a:ext cx="7143800" cy="4500594"/>
          </a:xfrm>
          <a:prstGeom prst="rect">
            <a:avLst/>
          </a:prstGeom>
        </p:spPr>
        <p:txBody>
          <a:bodyPr vert="horz" lIns="91440" tIns="45720" rIns="91440" bIns="45720" rtlCol="0" anchor="ctr">
            <a:noAutofit/>
          </a:bodyPr>
          <a:lstStyle/>
          <a:p>
            <a:pPr algn="ctr">
              <a:lnSpc>
                <a:spcPct val="150000"/>
              </a:lnSpc>
              <a:spcBef>
                <a:spcPct val="0"/>
              </a:spcBef>
              <a:defRPr/>
            </a:pPr>
            <a:r>
              <a:rPr lang="en-US" sz="5200" dirty="0">
                <a:solidFill>
                  <a:prstClr val="black"/>
                </a:solidFill>
                <a:latin typeface="Arial Rounded MT Bold" pitchFamily="34" charset="0"/>
              </a:rPr>
              <a:t>What do you think happens when the clouds get very big and full of water?</a:t>
            </a:r>
            <a:endParaRPr lang="th-TH" sz="52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504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pic>
        <p:nvPicPr>
          <p:cNvPr id="2052" name="Picture 4" descr="http://img257.imageshack.us/img257/1416/cloudtq0.gif"/>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785786" y="-126817"/>
            <a:ext cx="7564314" cy="4984577"/>
          </a:xfrm>
          <a:prstGeom prst="rect">
            <a:avLst/>
          </a:prstGeom>
          <a:noFill/>
        </p:spPr>
      </p:pic>
      <p:pic>
        <p:nvPicPr>
          <p:cNvPr id="6" name="Picture 4" descr="http://img257.imageshack.us/img257/1416/cloudtq0.gif"/>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785786" y="-142900"/>
            <a:ext cx="7564314" cy="4984577"/>
          </a:xfrm>
          <a:prstGeom prst="rect">
            <a:avLst/>
          </a:prstGeom>
          <a:noFill/>
        </p:spPr>
      </p:pic>
      <p:pic>
        <p:nvPicPr>
          <p:cNvPr id="31746"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7422" y="1214423"/>
            <a:ext cx="285752" cy="394966"/>
          </a:xfrm>
          <a:prstGeom prst="rect">
            <a:avLst/>
          </a:prstGeom>
          <a:noFill/>
        </p:spPr>
      </p:pic>
      <p:pic>
        <p:nvPicPr>
          <p:cNvPr id="7"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14744" y="642919"/>
            <a:ext cx="285752" cy="394966"/>
          </a:xfrm>
          <a:prstGeom prst="rect">
            <a:avLst/>
          </a:prstGeom>
          <a:noFill/>
        </p:spPr>
      </p:pic>
      <p:pic>
        <p:nvPicPr>
          <p:cNvPr id="8"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0430" y="2143117"/>
            <a:ext cx="285752" cy="394966"/>
          </a:xfrm>
          <a:prstGeom prst="rect">
            <a:avLst/>
          </a:prstGeom>
          <a:noFill/>
        </p:spPr>
      </p:pic>
      <p:pic>
        <p:nvPicPr>
          <p:cNvPr id="9"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3042" y="2500307"/>
            <a:ext cx="285752" cy="394966"/>
          </a:xfrm>
          <a:prstGeom prst="rect">
            <a:avLst/>
          </a:prstGeom>
          <a:noFill/>
        </p:spPr>
      </p:pic>
      <p:pic>
        <p:nvPicPr>
          <p:cNvPr id="10"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64" y="3357563"/>
            <a:ext cx="285752" cy="394966"/>
          </a:xfrm>
          <a:prstGeom prst="rect">
            <a:avLst/>
          </a:prstGeom>
          <a:noFill/>
        </p:spPr>
      </p:pic>
      <p:pic>
        <p:nvPicPr>
          <p:cNvPr id="11"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2066" y="500043"/>
            <a:ext cx="285752" cy="394966"/>
          </a:xfrm>
          <a:prstGeom prst="rect">
            <a:avLst/>
          </a:prstGeom>
          <a:noFill/>
        </p:spPr>
      </p:pic>
      <p:pic>
        <p:nvPicPr>
          <p:cNvPr id="12"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752" y="1928803"/>
            <a:ext cx="285752" cy="394966"/>
          </a:xfrm>
          <a:prstGeom prst="rect">
            <a:avLst/>
          </a:prstGeom>
          <a:noFill/>
        </p:spPr>
      </p:pic>
      <p:pic>
        <p:nvPicPr>
          <p:cNvPr id="13"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62" y="3357563"/>
            <a:ext cx="285752" cy="394966"/>
          </a:xfrm>
          <a:prstGeom prst="rect">
            <a:avLst/>
          </a:prstGeom>
          <a:noFill/>
        </p:spPr>
      </p:pic>
      <p:pic>
        <p:nvPicPr>
          <p:cNvPr id="14"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72264" y="714357"/>
            <a:ext cx="285752" cy="394966"/>
          </a:xfrm>
          <a:prstGeom prst="rect">
            <a:avLst/>
          </a:prstGeom>
          <a:noFill/>
        </p:spPr>
      </p:pic>
      <p:pic>
        <p:nvPicPr>
          <p:cNvPr id="15"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0760" y="2500307"/>
            <a:ext cx="285752" cy="394966"/>
          </a:xfrm>
          <a:prstGeom prst="rect">
            <a:avLst/>
          </a:prstGeom>
          <a:noFill/>
        </p:spPr>
      </p:pic>
      <p:pic>
        <p:nvPicPr>
          <p:cNvPr id="16"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86644" y="2357431"/>
            <a:ext cx="285752" cy="394966"/>
          </a:xfrm>
          <a:prstGeom prst="rect">
            <a:avLst/>
          </a:prstGeom>
          <a:noFill/>
        </p:spPr>
      </p:pic>
      <p:pic>
        <p:nvPicPr>
          <p:cNvPr id="17" name="Picture 2" descr="http://t1.gstatic.com/images?q=tbn:ANd9GcQiIz7ki6KTRsgLhL8UFLp93ZY9mPINZRU8m8T9RqsBdDJna1WIZ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29322" y="3643315"/>
            <a:ext cx="285752" cy="394966"/>
          </a:xfrm>
          <a:prstGeom prst="rect">
            <a:avLst/>
          </a:prstGeom>
          <a:noFill/>
        </p:spPr>
      </p:pic>
    </p:spTree>
    <p:extLst>
      <p:ext uri="{BB962C8B-B14F-4D97-AF65-F5344CB8AC3E}">
        <p14:creationId xmlns:p14="http://schemas.microsoft.com/office/powerpoint/2010/main" val="42618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0" fill="hold"/>
                                        <p:tgtEl>
                                          <p:spTgt spid="2052"/>
                                        </p:tgtEl>
                                        <p:attrNameLst>
                                          <p:attrName>ppt_w</p:attrName>
                                        </p:attrNameLst>
                                      </p:cBhvr>
                                      <p:tavLst>
                                        <p:tav tm="0">
                                          <p:val>
                                            <p:fltVal val="0"/>
                                          </p:val>
                                        </p:tav>
                                        <p:tav tm="100000">
                                          <p:val>
                                            <p:strVal val="#ppt_w"/>
                                          </p:val>
                                        </p:tav>
                                      </p:tavLst>
                                    </p:anim>
                                    <p:anim calcmode="lin" valueType="num">
                                      <p:cBhvr>
                                        <p:cTn id="8" dur="50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31746"/>
                                        </p:tgtEl>
                                        <p:attrNameLst>
                                          <p:attrName>style.visibility</p:attrName>
                                        </p:attrNameLst>
                                      </p:cBhvr>
                                      <p:to>
                                        <p:strVal val="visible"/>
                                      </p:to>
                                    </p:set>
                                    <p:animEffect transition="in" filter="fade">
                                      <p:cBhvr>
                                        <p:cTn id="33" dur="2000"/>
                                        <p:tgtEl>
                                          <p:spTgt spid="3174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7" presetClass="exit" presetSubtype="4" repeatCount="indefinite" fill="hold" nodeType="clickEffect">
                                  <p:stCondLst>
                                    <p:cond delay="0"/>
                                  </p:stCondLst>
                                  <p:endCondLst>
                                    <p:cond evt="onNext" delay="0">
                                      <p:tgtEl>
                                        <p:sldTgt/>
                                      </p:tgtEl>
                                    </p:cond>
                                  </p:endCondLst>
                                  <p:childTnLst>
                                    <p:anim calcmode="lin" valueType="num">
                                      <p:cBhvr additive="base">
                                        <p:cTn id="55" dur="2000"/>
                                        <p:tgtEl>
                                          <p:spTgt spid="17"/>
                                        </p:tgtEl>
                                        <p:attrNameLst>
                                          <p:attrName>ppt_x</p:attrName>
                                        </p:attrNameLst>
                                      </p:cBhvr>
                                      <p:tavLst>
                                        <p:tav tm="0">
                                          <p:val>
                                            <p:strVal val="ppt_x"/>
                                          </p:val>
                                        </p:tav>
                                        <p:tav tm="100000">
                                          <p:val>
                                            <p:strVal val="ppt_x"/>
                                          </p:val>
                                        </p:tav>
                                      </p:tavLst>
                                    </p:anim>
                                    <p:anim calcmode="lin" valueType="num">
                                      <p:cBhvr additive="base">
                                        <p:cTn id="56" dur="2000"/>
                                        <p:tgtEl>
                                          <p:spTgt spid="17"/>
                                        </p:tgtEl>
                                        <p:attrNameLst>
                                          <p:attrName>ppt_y</p:attrName>
                                        </p:attrNameLst>
                                      </p:cBhvr>
                                      <p:tavLst>
                                        <p:tav tm="0">
                                          <p:val>
                                            <p:strVal val="ppt_y"/>
                                          </p:val>
                                        </p:tav>
                                        <p:tav tm="100000">
                                          <p:val>
                                            <p:strVal val="1+ppt_h/2"/>
                                          </p:val>
                                        </p:tav>
                                      </p:tavLst>
                                    </p:anim>
                                    <p:set>
                                      <p:cBhvr>
                                        <p:cTn id="57" dur="1" fill="hold">
                                          <p:stCondLst>
                                            <p:cond delay="1999"/>
                                          </p:stCondLst>
                                        </p:cTn>
                                        <p:tgtEl>
                                          <p:spTgt spid="17"/>
                                        </p:tgtEl>
                                        <p:attrNameLst>
                                          <p:attrName>style.visibility</p:attrName>
                                        </p:attrNameLst>
                                      </p:cBhvr>
                                      <p:to>
                                        <p:strVal val="hidden"/>
                                      </p:to>
                                    </p:set>
                                  </p:childTnLst>
                                </p:cTn>
                              </p:par>
                              <p:par>
                                <p:cTn id="58" presetID="7" presetClass="exit" presetSubtype="4" repeatCount="indefinite" fill="hold" nodeType="withEffect">
                                  <p:stCondLst>
                                    <p:cond delay="0"/>
                                  </p:stCondLst>
                                  <p:endCondLst>
                                    <p:cond evt="onNext" delay="0">
                                      <p:tgtEl>
                                        <p:sldTgt/>
                                      </p:tgtEl>
                                    </p:cond>
                                  </p:endCondLst>
                                  <p:childTnLst>
                                    <p:anim calcmode="lin" valueType="num">
                                      <p:cBhvr additive="base">
                                        <p:cTn id="59" dur="2000"/>
                                        <p:tgtEl>
                                          <p:spTgt spid="16"/>
                                        </p:tgtEl>
                                        <p:attrNameLst>
                                          <p:attrName>ppt_x</p:attrName>
                                        </p:attrNameLst>
                                      </p:cBhvr>
                                      <p:tavLst>
                                        <p:tav tm="0">
                                          <p:val>
                                            <p:strVal val="ppt_x"/>
                                          </p:val>
                                        </p:tav>
                                        <p:tav tm="100000">
                                          <p:val>
                                            <p:strVal val="ppt_x"/>
                                          </p:val>
                                        </p:tav>
                                      </p:tavLst>
                                    </p:anim>
                                    <p:anim calcmode="lin" valueType="num">
                                      <p:cBhvr additive="base">
                                        <p:cTn id="60" dur="2000"/>
                                        <p:tgtEl>
                                          <p:spTgt spid="16"/>
                                        </p:tgtEl>
                                        <p:attrNameLst>
                                          <p:attrName>ppt_y</p:attrName>
                                        </p:attrNameLst>
                                      </p:cBhvr>
                                      <p:tavLst>
                                        <p:tav tm="0">
                                          <p:val>
                                            <p:strVal val="ppt_y"/>
                                          </p:val>
                                        </p:tav>
                                        <p:tav tm="100000">
                                          <p:val>
                                            <p:strVal val="1+ppt_h/2"/>
                                          </p:val>
                                        </p:tav>
                                      </p:tavLst>
                                    </p:anim>
                                    <p:set>
                                      <p:cBhvr>
                                        <p:cTn id="61" dur="1" fill="hold">
                                          <p:stCondLst>
                                            <p:cond delay="1999"/>
                                          </p:stCondLst>
                                        </p:cTn>
                                        <p:tgtEl>
                                          <p:spTgt spid="16"/>
                                        </p:tgtEl>
                                        <p:attrNameLst>
                                          <p:attrName>style.visibility</p:attrName>
                                        </p:attrNameLst>
                                      </p:cBhvr>
                                      <p:to>
                                        <p:strVal val="hidden"/>
                                      </p:to>
                                    </p:set>
                                  </p:childTnLst>
                                </p:cTn>
                              </p:par>
                              <p:par>
                                <p:cTn id="62" presetID="7" presetClass="exit" presetSubtype="4" repeatCount="indefinite" fill="hold" nodeType="withEffect">
                                  <p:stCondLst>
                                    <p:cond delay="0"/>
                                  </p:stCondLst>
                                  <p:endCondLst>
                                    <p:cond evt="onNext" delay="0">
                                      <p:tgtEl>
                                        <p:sldTgt/>
                                      </p:tgtEl>
                                    </p:cond>
                                  </p:endCondLst>
                                  <p:childTnLst>
                                    <p:anim calcmode="lin" valueType="num">
                                      <p:cBhvr additive="base">
                                        <p:cTn id="63" dur="2000"/>
                                        <p:tgtEl>
                                          <p:spTgt spid="14"/>
                                        </p:tgtEl>
                                        <p:attrNameLst>
                                          <p:attrName>ppt_x</p:attrName>
                                        </p:attrNameLst>
                                      </p:cBhvr>
                                      <p:tavLst>
                                        <p:tav tm="0">
                                          <p:val>
                                            <p:strVal val="ppt_x"/>
                                          </p:val>
                                        </p:tav>
                                        <p:tav tm="100000">
                                          <p:val>
                                            <p:strVal val="ppt_x"/>
                                          </p:val>
                                        </p:tav>
                                      </p:tavLst>
                                    </p:anim>
                                    <p:anim calcmode="lin" valueType="num">
                                      <p:cBhvr additive="base">
                                        <p:cTn id="64" dur="2000"/>
                                        <p:tgtEl>
                                          <p:spTgt spid="14"/>
                                        </p:tgtEl>
                                        <p:attrNameLst>
                                          <p:attrName>ppt_y</p:attrName>
                                        </p:attrNameLst>
                                      </p:cBhvr>
                                      <p:tavLst>
                                        <p:tav tm="0">
                                          <p:val>
                                            <p:strVal val="ppt_y"/>
                                          </p:val>
                                        </p:tav>
                                        <p:tav tm="100000">
                                          <p:val>
                                            <p:strVal val="1+ppt_h/2"/>
                                          </p:val>
                                        </p:tav>
                                      </p:tavLst>
                                    </p:anim>
                                    <p:set>
                                      <p:cBhvr>
                                        <p:cTn id="65" dur="1" fill="hold">
                                          <p:stCondLst>
                                            <p:cond delay="1999"/>
                                          </p:stCondLst>
                                        </p:cTn>
                                        <p:tgtEl>
                                          <p:spTgt spid="14"/>
                                        </p:tgtEl>
                                        <p:attrNameLst>
                                          <p:attrName>style.visibility</p:attrName>
                                        </p:attrNameLst>
                                      </p:cBhvr>
                                      <p:to>
                                        <p:strVal val="hidden"/>
                                      </p:to>
                                    </p:set>
                                  </p:childTnLst>
                                </p:cTn>
                              </p:par>
                              <p:par>
                                <p:cTn id="66" presetID="7" presetClass="exit" presetSubtype="4" repeatCount="indefinite" fill="hold" nodeType="withEffect">
                                  <p:stCondLst>
                                    <p:cond delay="0"/>
                                  </p:stCondLst>
                                  <p:endCondLst>
                                    <p:cond evt="onNext" delay="0">
                                      <p:tgtEl>
                                        <p:sldTgt/>
                                      </p:tgtEl>
                                    </p:cond>
                                  </p:endCondLst>
                                  <p:childTnLst>
                                    <p:anim calcmode="lin" valueType="num">
                                      <p:cBhvr additive="base">
                                        <p:cTn id="67" dur="2000"/>
                                        <p:tgtEl>
                                          <p:spTgt spid="11"/>
                                        </p:tgtEl>
                                        <p:attrNameLst>
                                          <p:attrName>ppt_x</p:attrName>
                                        </p:attrNameLst>
                                      </p:cBhvr>
                                      <p:tavLst>
                                        <p:tav tm="0">
                                          <p:val>
                                            <p:strVal val="ppt_x"/>
                                          </p:val>
                                        </p:tav>
                                        <p:tav tm="100000">
                                          <p:val>
                                            <p:strVal val="ppt_x"/>
                                          </p:val>
                                        </p:tav>
                                      </p:tavLst>
                                    </p:anim>
                                    <p:anim calcmode="lin" valueType="num">
                                      <p:cBhvr additive="base">
                                        <p:cTn id="68" dur="2000"/>
                                        <p:tgtEl>
                                          <p:spTgt spid="11"/>
                                        </p:tgtEl>
                                        <p:attrNameLst>
                                          <p:attrName>ppt_y</p:attrName>
                                        </p:attrNameLst>
                                      </p:cBhvr>
                                      <p:tavLst>
                                        <p:tav tm="0">
                                          <p:val>
                                            <p:strVal val="ppt_y"/>
                                          </p:val>
                                        </p:tav>
                                        <p:tav tm="100000">
                                          <p:val>
                                            <p:strVal val="1+ppt_h/2"/>
                                          </p:val>
                                        </p:tav>
                                      </p:tavLst>
                                    </p:anim>
                                    <p:set>
                                      <p:cBhvr>
                                        <p:cTn id="69" dur="1" fill="hold">
                                          <p:stCondLst>
                                            <p:cond delay="1999"/>
                                          </p:stCondLst>
                                        </p:cTn>
                                        <p:tgtEl>
                                          <p:spTgt spid="11"/>
                                        </p:tgtEl>
                                        <p:attrNameLst>
                                          <p:attrName>style.visibility</p:attrName>
                                        </p:attrNameLst>
                                      </p:cBhvr>
                                      <p:to>
                                        <p:strVal val="hidden"/>
                                      </p:to>
                                    </p:set>
                                  </p:childTnLst>
                                </p:cTn>
                              </p:par>
                              <p:par>
                                <p:cTn id="70" presetID="7" presetClass="exit" presetSubtype="4" repeatCount="indefinite" fill="hold" nodeType="withEffect">
                                  <p:stCondLst>
                                    <p:cond delay="0"/>
                                  </p:stCondLst>
                                  <p:endCondLst>
                                    <p:cond evt="onNext" delay="0">
                                      <p:tgtEl>
                                        <p:sldTgt/>
                                      </p:tgtEl>
                                    </p:cond>
                                  </p:endCondLst>
                                  <p:childTnLst>
                                    <p:anim calcmode="lin" valueType="num">
                                      <p:cBhvr additive="base">
                                        <p:cTn id="71" dur="2000"/>
                                        <p:tgtEl>
                                          <p:spTgt spid="7"/>
                                        </p:tgtEl>
                                        <p:attrNameLst>
                                          <p:attrName>ppt_x</p:attrName>
                                        </p:attrNameLst>
                                      </p:cBhvr>
                                      <p:tavLst>
                                        <p:tav tm="0">
                                          <p:val>
                                            <p:strVal val="ppt_x"/>
                                          </p:val>
                                        </p:tav>
                                        <p:tav tm="100000">
                                          <p:val>
                                            <p:strVal val="ppt_x"/>
                                          </p:val>
                                        </p:tav>
                                      </p:tavLst>
                                    </p:anim>
                                    <p:anim calcmode="lin" valueType="num">
                                      <p:cBhvr additive="base">
                                        <p:cTn id="72" dur="2000"/>
                                        <p:tgtEl>
                                          <p:spTgt spid="7"/>
                                        </p:tgtEl>
                                        <p:attrNameLst>
                                          <p:attrName>ppt_y</p:attrName>
                                        </p:attrNameLst>
                                      </p:cBhvr>
                                      <p:tavLst>
                                        <p:tav tm="0">
                                          <p:val>
                                            <p:strVal val="ppt_y"/>
                                          </p:val>
                                        </p:tav>
                                        <p:tav tm="100000">
                                          <p:val>
                                            <p:strVal val="1+ppt_h/2"/>
                                          </p:val>
                                        </p:tav>
                                      </p:tavLst>
                                    </p:anim>
                                    <p:set>
                                      <p:cBhvr>
                                        <p:cTn id="73" dur="1" fill="hold">
                                          <p:stCondLst>
                                            <p:cond delay="1999"/>
                                          </p:stCondLst>
                                        </p:cTn>
                                        <p:tgtEl>
                                          <p:spTgt spid="7"/>
                                        </p:tgtEl>
                                        <p:attrNameLst>
                                          <p:attrName>style.visibility</p:attrName>
                                        </p:attrNameLst>
                                      </p:cBhvr>
                                      <p:to>
                                        <p:strVal val="hidden"/>
                                      </p:to>
                                    </p:set>
                                  </p:childTnLst>
                                </p:cTn>
                              </p:par>
                              <p:par>
                                <p:cTn id="74" presetID="7" presetClass="exit" presetSubtype="4" repeatCount="indefinite" fill="hold" nodeType="withEffect">
                                  <p:stCondLst>
                                    <p:cond delay="0"/>
                                  </p:stCondLst>
                                  <p:endCondLst>
                                    <p:cond evt="onNext" delay="0">
                                      <p:tgtEl>
                                        <p:sldTgt/>
                                      </p:tgtEl>
                                    </p:cond>
                                  </p:endCondLst>
                                  <p:childTnLst>
                                    <p:anim calcmode="lin" valueType="num">
                                      <p:cBhvr additive="base">
                                        <p:cTn id="75" dur="2000"/>
                                        <p:tgtEl>
                                          <p:spTgt spid="31746"/>
                                        </p:tgtEl>
                                        <p:attrNameLst>
                                          <p:attrName>ppt_x</p:attrName>
                                        </p:attrNameLst>
                                      </p:cBhvr>
                                      <p:tavLst>
                                        <p:tav tm="0">
                                          <p:val>
                                            <p:strVal val="ppt_x"/>
                                          </p:val>
                                        </p:tav>
                                        <p:tav tm="100000">
                                          <p:val>
                                            <p:strVal val="ppt_x"/>
                                          </p:val>
                                        </p:tav>
                                      </p:tavLst>
                                    </p:anim>
                                    <p:anim calcmode="lin" valueType="num">
                                      <p:cBhvr additive="base">
                                        <p:cTn id="76" dur="2000"/>
                                        <p:tgtEl>
                                          <p:spTgt spid="31746"/>
                                        </p:tgtEl>
                                        <p:attrNameLst>
                                          <p:attrName>ppt_y</p:attrName>
                                        </p:attrNameLst>
                                      </p:cBhvr>
                                      <p:tavLst>
                                        <p:tav tm="0">
                                          <p:val>
                                            <p:strVal val="ppt_y"/>
                                          </p:val>
                                        </p:tav>
                                        <p:tav tm="100000">
                                          <p:val>
                                            <p:strVal val="1+ppt_h/2"/>
                                          </p:val>
                                        </p:tav>
                                      </p:tavLst>
                                    </p:anim>
                                    <p:set>
                                      <p:cBhvr>
                                        <p:cTn id="77" dur="1" fill="hold">
                                          <p:stCondLst>
                                            <p:cond delay="1999"/>
                                          </p:stCondLst>
                                        </p:cTn>
                                        <p:tgtEl>
                                          <p:spTgt spid="31746"/>
                                        </p:tgtEl>
                                        <p:attrNameLst>
                                          <p:attrName>style.visibility</p:attrName>
                                        </p:attrNameLst>
                                      </p:cBhvr>
                                      <p:to>
                                        <p:strVal val="hidden"/>
                                      </p:to>
                                    </p:set>
                                  </p:childTnLst>
                                </p:cTn>
                              </p:par>
                              <p:par>
                                <p:cTn id="78" presetID="7" presetClass="exit" presetSubtype="4" repeatCount="indefinite" fill="hold" nodeType="withEffect">
                                  <p:stCondLst>
                                    <p:cond delay="0"/>
                                  </p:stCondLst>
                                  <p:endCondLst>
                                    <p:cond evt="onNext" delay="0">
                                      <p:tgtEl>
                                        <p:sldTgt/>
                                      </p:tgtEl>
                                    </p:cond>
                                  </p:endCondLst>
                                  <p:childTnLst>
                                    <p:anim calcmode="lin" valueType="num">
                                      <p:cBhvr additive="base">
                                        <p:cTn id="79" dur="2000"/>
                                        <p:tgtEl>
                                          <p:spTgt spid="9"/>
                                        </p:tgtEl>
                                        <p:attrNameLst>
                                          <p:attrName>ppt_x</p:attrName>
                                        </p:attrNameLst>
                                      </p:cBhvr>
                                      <p:tavLst>
                                        <p:tav tm="0">
                                          <p:val>
                                            <p:strVal val="ppt_x"/>
                                          </p:val>
                                        </p:tav>
                                        <p:tav tm="100000">
                                          <p:val>
                                            <p:strVal val="ppt_x"/>
                                          </p:val>
                                        </p:tav>
                                      </p:tavLst>
                                    </p:anim>
                                    <p:anim calcmode="lin" valueType="num">
                                      <p:cBhvr additive="base">
                                        <p:cTn id="80" dur="2000"/>
                                        <p:tgtEl>
                                          <p:spTgt spid="9"/>
                                        </p:tgtEl>
                                        <p:attrNameLst>
                                          <p:attrName>ppt_y</p:attrName>
                                        </p:attrNameLst>
                                      </p:cBhvr>
                                      <p:tavLst>
                                        <p:tav tm="0">
                                          <p:val>
                                            <p:strVal val="ppt_y"/>
                                          </p:val>
                                        </p:tav>
                                        <p:tav tm="100000">
                                          <p:val>
                                            <p:strVal val="1+ppt_h/2"/>
                                          </p:val>
                                        </p:tav>
                                      </p:tavLst>
                                    </p:anim>
                                    <p:set>
                                      <p:cBhvr>
                                        <p:cTn id="81" dur="1" fill="hold">
                                          <p:stCondLst>
                                            <p:cond delay="1999"/>
                                          </p:stCondLst>
                                        </p:cTn>
                                        <p:tgtEl>
                                          <p:spTgt spid="9"/>
                                        </p:tgtEl>
                                        <p:attrNameLst>
                                          <p:attrName>style.visibility</p:attrName>
                                        </p:attrNameLst>
                                      </p:cBhvr>
                                      <p:to>
                                        <p:strVal val="hidden"/>
                                      </p:to>
                                    </p:set>
                                  </p:childTnLst>
                                </p:cTn>
                              </p:par>
                              <p:par>
                                <p:cTn id="82" presetID="7" presetClass="exit" presetSubtype="4" repeatCount="indefinite" fill="hold" nodeType="withEffect">
                                  <p:stCondLst>
                                    <p:cond delay="0"/>
                                  </p:stCondLst>
                                  <p:endCondLst>
                                    <p:cond evt="onNext" delay="0">
                                      <p:tgtEl>
                                        <p:sldTgt/>
                                      </p:tgtEl>
                                    </p:cond>
                                  </p:endCondLst>
                                  <p:childTnLst>
                                    <p:anim calcmode="lin" valueType="num">
                                      <p:cBhvr additive="base">
                                        <p:cTn id="83" dur="2000"/>
                                        <p:tgtEl>
                                          <p:spTgt spid="10"/>
                                        </p:tgtEl>
                                        <p:attrNameLst>
                                          <p:attrName>ppt_x</p:attrName>
                                        </p:attrNameLst>
                                      </p:cBhvr>
                                      <p:tavLst>
                                        <p:tav tm="0">
                                          <p:val>
                                            <p:strVal val="ppt_x"/>
                                          </p:val>
                                        </p:tav>
                                        <p:tav tm="100000">
                                          <p:val>
                                            <p:strVal val="ppt_x"/>
                                          </p:val>
                                        </p:tav>
                                      </p:tavLst>
                                    </p:anim>
                                    <p:anim calcmode="lin" valueType="num">
                                      <p:cBhvr additive="base">
                                        <p:cTn id="84" dur="2000"/>
                                        <p:tgtEl>
                                          <p:spTgt spid="10"/>
                                        </p:tgtEl>
                                        <p:attrNameLst>
                                          <p:attrName>ppt_y</p:attrName>
                                        </p:attrNameLst>
                                      </p:cBhvr>
                                      <p:tavLst>
                                        <p:tav tm="0">
                                          <p:val>
                                            <p:strVal val="ppt_y"/>
                                          </p:val>
                                        </p:tav>
                                        <p:tav tm="100000">
                                          <p:val>
                                            <p:strVal val="1+ppt_h/2"/>
                                          </p:val>
                                        </p:tav>
                                      </p:tavLst>
                                    </p:anim>
                                    <p:set>
                                      <p:cBhvr>
                                        <p:cTn id="85" dur="1" fill="hold">
                                          <p:stCondLst>
                                            <p:cond delay="1999"/>
                                          </p:stCondLst>
                                        </p:cTn>
                                        <p:tgtEl>
                                          <p:spTgt spid="10"/>
                                        </p:tgtEl>
                                        <p:attrNameLst>
                                          <p:attrName>style.visibility</p:attrName>
                                        </p:attrNameLst>
                                      </p:cBhvr>
                                      <p:to>
                                        <p:strVal val="hidden"/>
                                      </p:to>
                                    </p:set>
                                  </p:childTnLst>
                                </p:cTn>
                              </p:par>
                              <p:par>
                                <p:cTn id="86" presetID="7" presetClass="exit" presetSubtype="4" repeatCount="indefinite" fill="hold" nodeType="withEffect">
                                  <p:stCondLst>
                                    <p:cond delay="0"/>
                                  </p:stCondLst>
                                  <p:endCondLst>
                                    <p:cond evt="onNext" delay="0">
                                      <p:tgtEl>
                                        <p:sldTgt/>
                                      </p:tgtEl>
                                    </p:cond>
                                  </p:endCondLst>
                                  <p:childTnLst>
                                    <p:anim calcmode="lin" valueType="num">
                                      <p:cBhvr additive="base">
                                        <p:cTn id="87" dur="2000"/>
                                        <p:tgtEl>
                                          <p:spTgt spid="8"/>
                                        </p:tgtEl>
                                        <p:attrNameLst>
                                          <p:attrName>ppt_x</p:attrName>
                                        </p:attrNameLst>
                                      </p:cBhvr>
                                      <p:tavLst>
                                        <p:tav tm="0">
                                          <p:val>
                                            <p:strVal val="ppt_x"/>
                                          </p:val>
                                        </p:tav>
                                        <p:tav tm="100000">
                                          <p:val>
                                            <p:strVal val="ppt_x"/>
                                          </p:val>
                                        </p:tav>
                                      </p:tavLst>
                                    </p:anim>
                                    <p:anim calcmode="lin" valueType="num">
                                      <p:cBhvr additive="base">
                                        <p:cTn id="88" dur="2000"/>
                                        <p:tgtEl>
                                          <p:spTgt spid="8"/>
                                        </p:tgtEl>
                                        <p:attrNameLst>
                                          <p:attrName>ppt_y</p:attrName>
                                        </p:attrNameLst>
                                      </p:cBhvr>
                                      <p:tavLst>
                                        <p:tav tm="0">
                                          <p:val>
                                            <p:strVal val="ppt_y"/>
                                          </p:val>
                                        </p:tav>
                                        <p:tav tm="100000">
                                          <p:val>
                                            <p:strVal val="1+ppt_h/2"/>
                                          </p:val>
                                        </p:tav>
                                      </p:tavLst>
                                    </p:anim>
                                    <p:set>
                                      <p:cBhvr>
                                        <p:cTn id="89" dur="1" fill="hold">
                                          <p:stCondLst>
                                            <p:cond delay="1999"/>
                                          </p:stCondLst>
                                        </p:cTn>
                                        <p:tgtEl>
                                          <p:spTgt spid="8"/>
                                        </p:tgtEl>
                                        <p:attrNameLst>
                                          <p:attrName>style.visibility</p:attrName>
                                        </p:attrNameLst>
                                      </p:cBhvr>
                                      <p:to>
                                        <p:strVal val="hidden"/>
                                      </p:to>
                                    </p:set>
                                  </p:childTnLst>
                                </p:cTn>
                              </p:par>
                              <p:par>
                                <p:cTn id="90" presetID="7" presetClass="exit" presetSubtype="4" repeatCount="indefinite" fill="hold" nodeType="withEffect">
                                  <p:stCondLst>
                                    <p:cond delay="0"/>
                                  </p:stCondLst>
                                  <p:endCondLst>
                                    <p:cond evt="onNext" delay="0">
                                      <p:tgtEl>
                                        <p:sldTgt/>
                                      </p:tgtEl>
                                    </p:cond>
                                  </p:endCondLst>
                                  <p:childTnLst>
                                    <p:anim calcmode="lin" valueType="num">
                                      <p:cBhvr additive="base">
                                        <p:cTn id="91" dur="2000"/>
                                        <p:tgtEl>
                                          <p:spTgt spid="13"/>
                                        </p:tgtEl>
                                        <p:attrNameLst>
                                          <p:attrName>ppt_x</p:attrName>
                                        </p:attrNameLst>
                                      </p:cBhvr>
                                      <p:tavLst>
                                        <p:tav tm="0">
                                          <p:val>
                                            <p:strVal val="ppt_x"/>
                                          </p:val>
                                        </p:tav>
                                        <p:tav tm="100000">
                                          <p:val>
                                            <p:strVal val="ppt_x"/>
                                          </p:val>
                                        </p:tav>
                                      </p:tavLst>
                                    </p:anim>
                                    <p:anim calcmode="lin" valueType="num">
                                      <p:cBhvr additive="base">
                                        <p:cTn id="92" dur="2000"/>
                                        <p:tgtEl>
                                          <p:spTgt spid="13"/>
                                        </p:tgtEl>
                                        <p:attrNameLst>
                                          <p:attrName>ppt_y</p:attrName>
                                        </p:attrNameLst>
                                      </p:cBhvr>
                                      <p:tavLst>
                                        <p:tav tm="0">
                                          <p:val>
                                            <p:strVal val="ppt_y"/>
                                          </p:val>
                                        </p:tav>
                                        <p:tav tm="100000">
                                          <p:val>
                                            <p:strVal val="1+ppt_h/2"/>
                                          </p:val>
                                        </p:tav>
                                      </p:tavLst>
                                    </p:anim>
                                    <p:set>
                                      <p:cBhvr>
                                        <p:cTn id="93" dur="1" fill="hold">
                                          <p:stCondLst>
                                            <p:cond delay="1999"/>
                                          </p:stCondLst>
                                        </p:cTn>
                                        <p:tgtEl>
                                          <p:spTgt spid="13"/>
                                        </p:tgtEl>
                                        <p:attrNameLst>
                                          <p:attrName>style.visibility</p:attrName>
                                        </p:attrNameLst>
                                      </p:cBhvr>
                                      <p:to>
                                        <p:strVal val="hidden"/>
                                      </p:to>
                                    </p:set>
                                  </p:childTnLst>
                                </p:cTn>
                              </p:par>
                              <p:par>
                                <p:cTn id="94" presetID="7" presetClass="exit" presetSubtype="4" repeatCount="indefinite" fill="hold" nodeType="withEffect">
                                  <p:stCondLst>
                                    <p:cond delay="0"/>
                                  </p:stCondLst>
                                  <p:endCondLst>
                                    <p:cond evt="onNext" delay="0">
                                      <p:tgtEl>
                                        <p:sldTgt/>
                                      </p:tgtEl>
                                    </p:cond>
                                  </p:endCondLst>
                                  <p:childTnLst>
                                    <p:anim calcmode="lin" valueType="num">
                                      <p:cBhvr additive="base">
                                        <p:cTn id="95" dur="2000"/>
                                        <p:tgtEl>
                                          <p:spTgt spid="12"/>
                                        </p:tgtEl>
                                        <p:attrNameLst>
                                          <p:attrName>ppt_x</p:attrName>
                                        </p:attrNameLst>
                                      </p:cBhvr>
                                      <p:tavLst>
                                        <p:tav tm="0">
                                          <p:val>
                                            <p:strVal val="ppt_x"/>
                                          </p:val>
                                        </p:tav>
                                        <p:tav tm="100000">
                                          <p:val>
                                            <p:strVal val="ppt_x"/>
                                          </p:val>
                                        </p:tav>
                                      </p:tavLst>
                                    </p:anim>
                                    <p:anim calcmode="lin" valueType="num">
                                      <p:cBhvr additive="base">
                                        <p:cTn id="96" dur="2000"/>
                                        <p:tgtEl>
                                          <p:spTgt spid="12"/>
                                        </p:tgtEl>
                                        <p:attrNameLst>
                                          <p:attrName>ppt_y</p:attrName>
                                        </p:attrNameLst>
                                      </p:cBhvr>
                                      <p:tavLst>
                                        <p:tav tm="0">
                                          <p:val>
                                            <p:strVal val="ppt_y"/>
                                          </p:val>
                                        </p:tav>
                                        <p:tav tm="100000">
                                          <p:val>
                                            <p:strVal val="1+ppt_h/2"/>
                                          </p:val>
                                        </p:tav>
                                      </p:tavLst>
                                    </p:anim>
                                    <p:set>
                                      <p:cBhvr>
                                        <p:cTn id="97" dur="1" fill="hold">
                                          <p:stCondLst>
                                            <p:cond delay="1999"/>
                                          </p:stCondLst>
                                        </p:cTn>
                                        <p:tgtEl>
                                          <p:spTgt spid="12"/>
                                        </p:tgtEl>
                                        <p:attrNameLst>
                                          <p:attrName>style.visibility</p:attrName>
                                        </p:attrNameLst>
                                      </p:cBhvr>
                                      <p:to>
                                        <p:strVal val="hidden"/>
                                      </p:to>
                                    </p:set>
                                  </p:childTnLst>
                                </p:cTn>
                              </p:par>
                              <p:par>
                                <p:cTn id="98" presetID="7" presetClass="exit" presetSubtype="4" repeatCount="indefinite" fill="hold" nodeType="withEffect">
                                  <p:stCondLst>
                                    <p:cond delay="0"/>
                                  </p:stCondLst>
                                  <p:endCondLst>
                                    <p:cond evt="onNext" delay="0">
                                      <p:tgtEl>
                                        <p:sldTgt/>
                                      </p:tgtEl>
                                    </p:cond>
                                  </p:endCondLst>
                                  <p:childTnLst>
                                    <p:anim calcmode="lin" valueType="num">
                                      <p:cBhvr additive="base">
                                        <p:cTn id="99" dur="2000"/>
                                        <p:tgtEl>
                                          <p:spTgt spid="15"/>
                                        </p:tgtEl>
                                        <p:attrNameLst>
                                          <p:attrName>ppt_x</p:attrName>
                                        </p:attrNameLst>
                                      </p:cBhvr>
                                      <p:tavLst>
                                        <p:tav tm="0">
                                          <p:val>
                                            <p:strVal val="ppt_x"/>
                                          </p:val>
                                        </p:tav>
                                        <p:tav tm="100000">
                                          <p:val>
                                            <p:strVal val="ppt_x"/>
                                          </p:val>
                                        </p:tav>
                                      </p:tavLst>
                                    </p:anim>
                                    <p:anim calcmode="lin" valueType="num">
                                      <p:cBhvr additive="base">
                                        <p:cTn id="100" dur="2000"/>
                                        <p:tgtEl>
                                          <p:spTgt spid="15"/>
                                        </p:tgtEl>
                                        <p:attrNameLst>
                                          <p:attrName>ppt_y</p:attrName>
                                        </p:attrNameLst>
                                      </p:cBhvr>
                                      <p:tavLst>
                                        <p:tav tm="0">
                                          <p:val>
                                            <p:strVal val="ppt_y"/>
                                          </p:val>
                                        </p:tav>
                                        <p:tav tm="100000">
                                          <p:val>
                                            <p:strVal val="1+ppt_h/2"/>
                                          </p:val>
                                        </p:tav>
                                      </p:tavLst>
                                    </p:anim>
                                    <p:set>
                                      <p:cBhvr>
                                        <p:cTn id="101"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1000100" y="1142984"/>
            <a:ext cx="7143800" cy="4500594"/>
          </a:xfrm>
          <a:prstGeom prst="rect">
            <a:avLst/>
          </a:prstGeom>
        </p:spPr>
        <p:txBody>
          <a:bodyPr vert="horz" lIns="91440" tIns="45720" rIns="91440" bIns="45720" rtlCol="0" anchor="ctr">
            <a:noAutofit/>
          </a:bodyPr>
          <a:lstStyle/>
          <a:p>
            <a:pPr algn="ctr">
              <a:spcBef>
                <a:spcPct val="0"/>
              </a:spcBef>
              <a:defRPr/>
            </a:pPr>
            <a:r>
              <a:rPr lang="en-US" sz="5000" dirty="0">
                <a:solidFill>
                  <a:prstClr val="black"/>
                </a:solidFill>
                <a:latin typeface="Arial Rounded MT Bold" pitchFamily="34" charset="0"/>
              </a:rPr>
              <a:t>The water droplets will fall from the sky. The water droplets may be rain, or if the weather is very cold, then snow, hail or sleet!  </a:t>
            </a:r>
            <a:endParaRPr lang="th-TH" sz="50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212203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pic>
        <p:nvPicPr>
          <p:cNvPr id="33794" name="Picture 2" descr="http://t1.gstatic.com/images?q=tbn:ANd9GcQiIz7ki6KTRsgLhL8UFLp93ZY9mPINZRU8m8T9RqsBdDJna1WIZQ"/>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142976" y="642918"/>
            <a:ext cx="642942" cy="888674"/>
          </a:xfrm>
          <a:prstGeom prst="rect">
            <a:avLst/>
          </a:prstGeom>
          <a:noFill/>
        </p:spPr>
      </p:pic>
      <p:pic>
        <p:nvPicPr>
          <p:cNvPr id="33796" name="Picture 4" descr="http://t3.gstatic.com/images?q=tbn:ANd9GcTjOoT8Z3W6mAPCaZbO0Oh6RsB5rVytsfIur3Zf25FLmcTsovU_8Q"/>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7143768" y="2643182"/>
            <a:ext cx="1000132" cy="927162"/>
          </a:xfrm>
          <a:prstGeom prst="rect">
            <a:avLst/>
          </a:prstGeom>
          <a:noFill/>
        </p:spPr>
      </p:pic>
      <p:pic>
        <p:nvPicPr>
          <p:cNvPr id="6" name="Picture 4" descr="http://t3.gstatic.com/images?q=tbn:ANd9GcTjOoT8Z3W6mAPCaZbO0Oh6RsB5rVytsfIur3Zf25FLmcTsovU_8Q"/>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lum bright="20000"/>
          </a:blip>
          <a:srcRect/>
          <a:stretch>
            <a:fillRect/>
          </a:stretch>
        </p:blipFill>
        <p:spPr bwMode="auto">
          <a:xfrm>
            <a:off x="3214678" y="857232"/>
            <a:ext cx="1000132" cy="927162"/>
          </a:xfrm>
          <a:prstGeom prst="rect">
            <a:avLst/>
          </a:prstGeom>
          <a:noFill/>
        </p:spPr>
      </p:pic>
      <p:pic>
        <p:nvPicPr>
          <p:cNvPr id="7" name="Picture 2" descr="http://t1.gstatic.com/images?q=tbn:ANd9GcQiIz7ki6KTRsgLhL8UFLp93ZY9mPINZRU8m8T9RqsBdDJna1WIZQ"/>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429520" y="4214818"/>
            <a:ext cx="642942" cy="888674"/>
          </a:xfrm>
          <a:prstGeom prst="rect">
            <a:avLst/>
          </a:prstGeom>
          <a:noFill/>
        </p:spPr>
      </p:pic>
      <p:pic>
        <p:nvPicPr>
          <p:cNvPr id="8" name="Picture 2" descr="http://t1.gstatic.com/images?q=tbn:ANd9GcQiIz7ki6KTRsgLhL8UFLp93ZY9mPINZRU8m8T9RqsBdDJna1WIZQ"/>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4214810" y="2643182"/>
            <a:ext cx="642942" cy="888674"/>
          </a:xfrm>
          <a:prstGeom prst="rect">
            <a:avLst/>
          </a:prstGeom>
          <a:noFill/>
        </p:spPr>
      </p:pic>
      <p:pic>
        <p:nvPicPr>
          <p:cNvPr id="9" name="Picture 2" descr="http://t1.gstatic.com/images?q=tbn:ANd9GcQiIz7ki6KTRsgLhL8UFLp93ZY9mPINZRU8m8T9RqsBdDJna1WIZQ"/>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500166" y="4786322"/>
            <a:ext cx="642942" cy="888674"/>
          </a:xfrm>
          <a:prstGeom prst="rect">
            <a:avLst/>
          </a:prstGeom>
          <a:noFill/>
        </p:spPr>
      </p:pic>
      <p:pic>
        <p:nvPicPr>
          <p:cNvPr id="10" name="Picture 2" descr="http://t1.gstatic.com/images?q=tbn:ANd9GcQiIz7ki6KTRsgLhL8UFLp93ZY9mPINZRU8m8T9RqsBdDJna1WIZQ"/>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286644" y="1142984"/>
            <a:ext cx="642942" cy="888674"/>
          </a:xfrm>
          <a:prstGeom prst="rect">
            <a:avLst/>
          </a:prstGeom>
          <a:noFill/>
        </p:spPr>
      </p:pic>
      <p:pic>
        <p:nvPicPr>
          <p:cNvPr id="12" name="Picture 4" descr="http://t3.gstatic.com/images?q=tbn:ANd9GcTjOoT8Z3W6mAPCaZbO0Oh6RsB5rVytsfIur3Zf25FLmcTsovU_8Q"/>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5357818" y="5000636"/>
            <a:ext cx="1000132" cy="927162"/>
          </a:xfrm>
          <a:prstGeom prst="rect">
            <a:avLst/>
          </a:prstGeom>
          <a:noFill/>
        </p:spPr>
      </p:pic>
      <p:pic>
        <p:nvPicPr>
          <p:cNvPr id="13" name="Picture 4" descr="http://t3.gstatic.com/images?q=tbn:ANd9GcTjOoT8Z3W6mAPCaZbO0Oh6RsB5rVytsfIur3Zf25FLmcTsovU_8Q"/>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857224" y="3500438"/>
            <a:ext cx="1000132" cy="927162"/>
          </a:xfrm>
          <a:prstGeom prst="rect">
            <a:avLst/>
          </a:prstGeom>
          <a:noFill/>
        </p:spPr>
      </p:pic>
      <p:sp>
        <p:nvSpPr>
          <p:cNvPr id="4" name="Title 1"/>
          <p:cNvSpPr txBox="1">
            <a:spLocks/>
          </p:cNvSpPr>
          <p:nvPr/>
        </p:nvSpPr>
        <p:spPr>
          <a:xfrm>
            <a:off x="1000100" y="1285860"/>
            <a:ext cx="7143800" cy="4500594"/>
          </a:xfrm>
          <a:prstGeom prst="rect">
            <a:avLst/>
          </a:prstGeom>
        </p:spPr>
        <p:txBody>
          <a:bodyPr vert="horz" lIns="91440" tIns="45720" rIns="91440" bIns="45720" rtlCol="0" anchor="ctr">
            <a:noAutofit/>
          </a:bodyPr>
          <a:lstStyle/>
          <a:p>
            <a:pPr algn="ctr">
              <a:spcBef>
                <a:spcPct val="0"/>
              </a:spcBef>
              <a:defRPr/>
            </a:pPr>
            <a:r>
              <a:rPr lang="en-US" sz="5200" dirty="0">
                <a:solidFill>
                  <a:prstClr val="black"/>
                </a:solidFill>
                <a:latin typeface="Arial Rounded MT Bold" pitchFamily="34" charset="0"/>
              </a:rPr>
              <a:t>When things fall to the earth from the clouds, we call this process</a:t>
            </a:r>
            <a:r>
              <a:rPr lang="en-US" sz="5200" i="1" dirty="0">
                <a:solidFill>
                  <a:srgbClr val="C00000"/>
                </a:solidFill>
                <a:latin typeface="Arial Rounded MT Bold" pitchFamily="34" charset="0"/>
              </a:rPr>
              <a:t> precipitation</a:t>
            </a:r>
            <a:r>
              <a:rPr lang="en-US" sz="5200" i="1" dirty="0">
                <a:solidFill>
                  <a:prstClr val="black"/>
                </a:solidFill>
                <a:latin typeface="Arial Rounded MT Bold" pitchFamily="34" charset="0"/>
              </a:rPr>
              <a:t>.</a:t>
            </a:r>
            <a:endParaRPr lang="th-TH" sz="5200" i="1"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2777071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6" name="TextBox 5"/>
          <p:cNvSpPr txBox="1"/>
          <p:nvPr/>
        </p:nvSpPr>
        <p:spPr>
          <a:xfrm>
            <a:off x="2285984" y="-71467"/>
            <a:ext cx="4572032" cy="7786747"/>
          </a:xfrm>
          <a:prstGeom prst="rect">
            <a:avLst/>
          </a:prstGeom>
          <a:noFill/>
        </p:spPr>
        <p:txBody>
          <a:bodyPr wrap="square" rtlCol="0">
            <a:spAutoFit/>
          </a:bodyPr>
          <a:lstStyle/>
          <a:p>
            <a:pPr algn="ctr"/>
            <a:r>
              <a:rPr lang="en-US" sz="50000" dirty="0">
                <a:solidFill>
                  <a:srgbClr val="4F81BD">
                    <a:lumMod val="40000"/>
                    <a:lumOff val="60000"/>
                  </a:srgbClr>
                </a:solidFill>
                <a:latin typeface="Berlin Sans FB" pitchFamily="34" charset="0"/>
              </a:rPr>
              <a:t>?</a:t>
            </a:r>
            <a:endParaRPr lang="th-TH" sz="50000" dirty="0">
              <a:solidFill>
                <a:srgbClr val="4F81BD">
                  <a:lumMod val="40000"/>
                  <a:lumOff val="60000"/>
                </a:srgbClr>
              </a:solidFill>
              <a:latin typeface="Berlin Sans FB" pitchFamily="34" charset="0"/>
            </a:endParaRPr>
          </a:p>
        </p:txBody>
      </p:sp>
      <p:sp>
        <p:nvSpPr>
          <p:cNvPr id="4" name="Title 1"/>
          <p:cNvSpPr txBox="1">
            <a:spLocks/>
          </p:cNvSpPr>
          <p:nvPr/>
        </p:nvSpPr>
        <p:spPr>
          <a:xfrm>
            <a:off x="1000100" y="1000108"/>
            <a:ext cx="7143800" cy="4500594"/>
          </a:xfrm>
          <a:prstGeom prst="rect">
            <a:avLst/>
          </a:prstGeom>
        </p:spPr>
        <p:txBody>
          <a:bodyPr vert="horz" lIns="91440" tIns="45720" rIns="91440" bIns="45720" rtlCol="0" anchor="ctr">
            <a:noAutofit/>
          </a:bodyPr>
          <a:lstStyle/>
          <a:p>
            <a:pPr algn="ctr">
              <a:lnSpc>
                <a:spcPct val="150000"/>
              </a:lnSpc>
              <a:spcBef>
                <a:spcPct val="0"/>
              </a:spcBef>
              <a:defRPr/>
            </a:pPr>
            <a:r>
              <a:rPr lang="en-US" sz="5200" dirty="0">
                <a:solidFill>
                  <a:prstClr val="black"/>
                </a:solidFill>
                <a:latin typeface="Arial Rounded MT Bold" pitchFamily="34" charset="0"/>
              </a:rPr>
              <a:t>Where do you think the rain and snow lands when it falls from the sky?</a:t>
            </a:r>
            <a:endParaRPr lang="th-TH" sz="5200" i="1"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2718953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1142976" y="1142984"/>
            <a:ext cx="7143800" cy="4500594"/>
          </a:xfrm>
          <a:prstGeom prst="rect">
            <a:avLst/>
          </a:prstGeom>
        </p:spPr>
        <p:txBody>
          <a:bodyPr vert="horz" lIns="91440" tIns="45720" rIns="91440" bIns="45720" rtlCol="0" anchor="ctr">
            <a:noAutofit/>
          </a:bodyPr>
          <a:lstStyle/>
          <a:p>
            <a:pPr>
              <a:spcBef>
                <a:spcPct val="0"/>
              </a:spcBef>
              <a:defRPr/>
            </a:pPr>
            <a:r>
              <a:rPr lang="en-US" sz="5100" dirty="0">
                <a:solidFill>
                  <a:prstClr val="black"/>
                </a:solidFill>
                <a:latin typeface="Arial Rounded MT Bold" pitchFamily="34" charset="0"/>
              </a:rPr>
              <a:t>It may land in the sea or in rivers. It may land on the </a:t>
            </a:r>
          </a:p>
          <a:p>
            <a:pPr>
              <a:spcBef>
                <a:spcPct val="0"/>
              </a:spcBef>
              <a:defRPr/>
            </a:pPr>
            <a:r>
              <a:rPr lang="en-US" sz="5100" dirty="0">
                <a:solidFill>
                  <a:prstClr val="black"/>
                </a:solidFill>
                <a:latin typeface="Arial Rounded MT Bold" pitchFamily="34" charset="0"/>
              </a:rPr>
              <a:t>roof of your </a:t>
            </a:r>
          </a:p>
          <a:p>
            <a:pPr>
              <a:spcBef>
                <a:spcPct val="0"/>
              </a:spcBef>
              <a:defRPr/>
            </a:pPr>
            <a:r>
              <a:rPr lang="en-US" sz="5100" dirty="0">
                <a:solidFill>
                  <a:prstClr val="black"/>
                </a:solidFill>
                <a:latin typeface="Arial Rounded MT Bold" pitchFamily="34" charset="0"/>
              </a:rPr>
              <a:t>house or </a:t>
            </a:r>
          </a:p>
          <a:p>
            <a:pPr>
              <a:spcBef>
                <a:spcPct val="0"/>
              </a:spcBef>
              <a:defRPr/>
            </a:pPr>
            <a:r>
              <a:rPr lang="en-US" sz="5100" dirty="0">
                <a:solidFill>
                  <a:prstClr val="black"/>
                </a:solidFill>
                <a:latin typeface="Arial Rounded MT Bold" pitchFamily="34" charset="0"/>
              </a:rPr>
              <a:t>even on </a:t>
            </a:r>
          </a:p>
          <a:p>
            <a:pPr>
              <a:spcBef>
                <a:spcPct val="0"/>
              </a:spcBef>
              <a:defRPr/>
            </a:pPr>
            <a:r>
              <a:rPr lang="en-US" sz="5100" dirty="0">
                <a:solidFill>
                  <a:prstClr val="black"/>
                </a:solidFill>
                <a:latin typeface="Arial Rounded MT Bold" pitchFamily="34" charset="0"/>
              </a:rPr>
              <a:t>your head!</a:t>
            </a:r>
            <a:endParaRPr lang="th-TH" sz="5100" dirty="0">
              <a:solidFill>
                <a:prstClr val="black"/>
              </a:solidFill>
              <a:latin typeface="Arial Rounded MT Bold" pitchFamily="34" charset="0"/>
              <a:cs typeface="+mj-cs"/>
            </a:endParaRPr>
          </a:p>
        </p:txBody>
      </p:sp>
      <p:pic>
        <p:nvPicPr>
          <p:cNvPr id="35844" name="Picture 4" descr="http://images.paraorkut.com/img/clipart/images/f/friends_in_the_rain-888.gif"/>
          <p:cNvPicPr>
            <a:picLocks noChangeAspect="1" noChangeArrowheads="1"/>
          </p:cNvPicPr>
          <p:nvPr/>
        </p:nvPicPr>
        <p:blipFill>
          <a:blip r:embed="rId2" cstate="print"/>
          <a:srcRect/>
          <a:stretch>
            <a:fillRect/>
          </a:stretch>
        </p:blipFill>
        <p:spPr bwMode="auto">
          <a:xfrm>
            <a:off x="5143504" y="3000372"/>
            <a:ext cx="3018174" cy="2624135"/>
          </a:xfrm>
          <a:prstGeom prst="rect">
            <a:avLst/>
          </a:prstGeom>
          <a:noFill/>
        </p:spPr>
      </p:pic>
    </p:spTree>
    <p:extLst>
      <p:ext uri="{BB962C8B-B14F-4D97-AF65-F5344CB8AC3E}">
        <p14:creationId xmlns:p14="http://schemas.microsoft.com/office/powerpoint/2010/main" val="2858796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4" name="Title 1"/>
          <p:cNvSpPr txBox="1">
            <a:spLocks/>
          </p:cNvSpPr>
          <p:nvPr/>
        </p:nvSpPr>
        <p:spPr>
          <a:xfrm>
            <a:off x="1142976" y="1142984"/>
            <a:ext cx="7143800" cy="4500594"/>
          </a:xfrm>
          <a:prstGeom prst="rect">
            <a:avLst/>
          </a:prstGeom>
        </p:spPr>
        <p:txBody>
          <a:bodyPr vert="horz" lIns="91440" tIns="45720" rIns="91440" bIns="45720" rtlCol="0" anchor="ctr">
            <a:noAutofit/>
          </a:bodyPr>
          <a:lstStyle/>
          <a:p>
            <a:pPr algn="ctr">
              <a:spcBef>
                <a:spcPct val="0"/>
              </a:spcBef>
              <a:defRPr/>
            </a:pPr>
            <a:r>
              <a:rPr lang="en-US" sz="4500" dirty="0">
                <a:solidFill>
                  <a:prstClr val="black"/>
                </a:solidFill>
                <a:latin typeface="Arial Rounded MT Bold" pitchFamily="34" charset="0"/>
              </a:rPr>
              <a:t>Precipitation can fall anywhere!</a:t>
            </a:r>
          </a:p>
          <a:p>
            <a:pPr algn="ctr">
              <a:spcBef>
                <a:spcPct val="0"/>
              </a:spcBef>
              <a:defRPr/>
            </a:pPr>
            <a:r>
              <a:rPr lang="en-US" sz="4500" dirty="0">
                <a:solidFill>
                  <a:prstClr val="black"/>
                </a:solidFill>
                <a:latin typeface="Arial Rounded MT Bold" pitchFamily="34" charset="0"/>
              </a:rPr>
              <a:t>Some will soak into the ground and be used by plants and trees.</a:t>
            </a:r>
          </a:p>
          <a:p>
            <a:pPr algn="ctr">
              <a:spcBef>
                <a:spcPct val="0"/>
              </a:spcBef>
              <a:defRPr/>
            </a:pPr>
            <a:r>
              <a:rPr lang="en-US" sz="4500" dirty="0">
                <a:solidFill>
                  <a:prstClr val="black"/>
                </a:solidFill>
                <a:latin typeface="Arial Rounded MT Bold" pitchFamily="34" charset="0"/>
              </a:rPr>
              <a:t>Some will fall into the rivers and flow back into the sea. </a:t>
            </a:r>
            <a:endParaRPr lang="th-TH" sz="45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2233531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6" name="Curved Up Arrow 5"/>
          <p:cNvSpPr/>
          <p:nvPr/>
        </p:nvSpPr>
        <p:spPr>
          <a:xfrm rot="2336886">
            <a:off x="1793488" y="3337404"/>
            <a:ext cx="4128263" cy="1938451"/>
          </a:xfrm>
          <a:prstGeom prst="curvedUpArrow">
            <a:avLst>
              <a:gd name="adj1" fmla="val 25000"/>
              <a:gd name="adj2" fmla="val 48585"/>
              <a:gd name="adj3" fmla="val 25000"/>
            </a:avLst>
          </a:prstGeom>
          <a:solidFill>
            <a:srgbClr val="F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black"/>
              </a:solidFill>
            </a:endParaRPr>
          </a:p>
        </p:txBody>
      </p:sp>
      <p:sp>
        <p:nvSpPr>
          <p:cNvPr id="7" name="Curved Up Arrow 6"/>
          <p:cNvSpPr/>
          <p:nvPr/>
        </p:nvSpPr>
        <p:spPr>
          <a:xfrm rot="2336886" flipH="1" flipV="1">
            <a:off x="3150810" y="1551477"/>
            <a:ext cx="4128263" cy="1938451"/>
          </a:xfrm>
          <a:prstGeom prst="curvedUpArrow">
            <a:avLst>
              <a:gd name="adj1" fmla="val 25000"/>
              <a:gd name="adj2" fmla="val 48585"/>
              <a:gd name="adj3" fmla="val 25000"/>
            </a:avLst>
          </a:prstGeom>
          <a:solidFill>
            <a:srgbClr val="ABF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black"/>
              </a:solidFill>
            </a:endParaRPr>
          </a:p>
        </p:txBody>
      </p:sp>
      <p:sp>
        <p:nvSpPr>
          <p:cNvPr id="4" name="Title 1"/>
          <p:cNvSpPr txBox="1">
            <a:spLocks/>
          </p:cNvSpPr>
          <p:nvPr/>
        </p:nvSpPr>
        <p:spPr>
          <a:xfrm>
            <a:off x="928662" y="1142984"/>
            <a:ext cx="7358114" cy="4500594"/>
          </a:xfrm>
          <a:prstGeom prst="rect">
            <a:avLst/>
          </a:prstGeom>
        </p:spPr>
        <p:txBody>
          <a:bodyPr vert="horz" lIns="91440" tIns="45720" rIns="91440" bIns="45720" rtlCol="0" anchor="ctr">
            <a:noAutofit/>
          </a:bodyPr>
          <a:lstStyle/>
          <a:p>
            <a:pPr algn="ctr">
              <a:spcBef>
                <a:spcPct val="0"/>
              </a:spcBef>
              <a:defRPr/>
            </a:pPr>
            <a:r>
              <a:rPr lang="en-US" sz="3800" dirty="0">
                <a:solidFill>
                  <a:prstClr val="black"/>
                </a:solidFill>
                <a:latin typeface="Arial Rounded MT Bold" pitchFamily="34" charset="0"/>
              </a:rPr>
              <a:t>And the water cycle continues. </a:t>
            </a:r>
          </a:p>
          <a:p>
            <a:pPr algn="ctr">
              <a:spcBef>
                <a:spcPct val="0"/>
              </a:spcBef>
              <a:defRPr/>
            </a:pPr>
            <a:r>
              <a:rPr lang="en-US" sz="3800" dirty="0">
                <a:solidFill>
                  <a:prstClr val="black"/>
                </a:solidFill>
                <a:latin typeface="Arial Rounded MT Bold" pitchFamily="34" charset="0"/>
              </a:rPr>
              <a:t>Remember though, that the water cycle is ALWAYS happening. So, water is always evaporating from the sea, clouds are always forming, and there is always precipitation  somewhere in the world.</a:t>
            </a:r>
            <a:endParaRPr lang="th-TH" sz="38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177491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11" name="Oval Callout 10"/>
          <p:cNvSpPr/>
          <p:nvPr/>
        </p:nvSpPr>
        <p:spPr>
          <a:xfrm>
            <a:off x="1285852" y="1214422"/>
            <a:ext cx="5857916" cy="3786214"/>
          </a:xfrm>
          <a:prstGeom prst="wedgeEllipseCallout">
            <a:avLst>
              <a:gd name="adj1" fmla="val 44123"/>
              <a:gd name="adj2" fmla="val 58629"/>
            </a:avLst>
          </a:prstGeom>
          <a:solidFill>
            <a:srgbClr val="FFD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_________________________________________________________________________________________________________________________________________________________</a:t>
            </a:r>
            <a:endParaRPr lang="th-TH" sz="2800" dirty="0">
              <a:solidFill>
                <a:prstClr val="white"/>
              </a:solidFill>
            </a:endParaRPr>
          </a:p>
        </p:txBody>
      </p:sp>
      <p:sp>
        <p:nvSpPr>
          <p:cNvPr id="2" name="Title 1"/>
          <p:cNvSpPr>
            <a:spLocks noGrp="1"/>
          </p:cNvSpPr>
          <p:nvPr>
            <p:ph type="ctrTitle"/>
          </p:nvPr>
        </p:nvSpPr>
        <p:spPr>
          <a:xfrm>
            <a:off x="571472" y="2143116"/>
            <a:ext cx="7772400" cy="2286016"/>
          </a:xfrm>
        </p:spPr>
        <p:txBody>
          <a:bodyPr>
            <a:noAutofit/>
          </a:bodyPr>
          <a:lstStyle/>
          <a:p>
            <a:r>
              <a:rPr lang="en-US" sz="10000" dirty="0" smtClean="0">
                <a:latin typeface="Arial Rounded MT Bold" pitchFamily="34" charset="0"/>
              </a:rPr>
              <a:t>Let’s talk a bit about water.</a:t>
            </a:r>
            <a:endParaRPr lang="th-TH" sz="10000" dirty="0">
              <a:latin typeface="Arial Rounded MT Bold" pitchFamily="34" charset="0"/>
            </a:endParaRPr>
          </a:p>
        </p:txBody>
      </p:sp>
    </p:spTree>
    <p:extLst>
      <p:ext uri="{BB962C8B-B14F-4D97-AF65-F5344CB8AC3E}">
        <p14:creationId xmlns:p14="http://schemas.microsoft.com/office/powerpoint/2010/main" val="3870932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3"/>
            <a:ext cx="8064896" cy="537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44624"/>
            <a:ext cx="8712968" cy="1877437"/>
          </a:xfrm>
          <a:prstGeom prst="rect">
            <a:avLst/>
          </a:prstGeom>
          <a:noFill/>
        </p:spPr>
        <p:txBody>
          <a:bodyPr wrap="square" rtlCol="0">
            <a:spAutoFit/>
          </a:bodyPr>
          <a:lstStyle/>
          <a:p>
            <a:pPr algn="ctr"/>
            <a:r>
              <a:rPr lang="en-GB" sz="2800" dirty="0" smtClean="0"/>
              <a:t>If you drew it scientifically, it would look like this.  You have a go at drawing the water cycle.</a:t>
            </a:r>
          </a:p>
          <a:p>
            <a:pPr algn="ctr"/>
            <a:endParaRPr lang="en-GB" sz="3200" dirty="0"/>
          </a:p>
          <a:p>
            <a:pPr algn="ctr"/>
            <a:r>
              <a:rPr lang="en-GB" sz="2800" dirty="0" smtClean="0"/>
              <a:t>Water Cycle </a:t>
            </a:r>
            <a:endParaRPr lang="en-GB" sz="2800" dirty="0"/>
          </a:p>
        </p:txBody>
      </p:sp>
    </p:spTree>
    <p:extLst>
      <p:ext uri="{BB962C8B-B14F-4D97-AF65-F5344CB8AC3E}">
        <p14:creationId xmlns:p14="http://schemas.microsoft.com/office/powerpoint/2010/main" val="181523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6" name="TextBox 5"/>
          <p:cNvSpPr txBox="1"/>
          <p:nvPr/>
        </p:nvSpPr>
        <p:spPr>
          <a:xfrm>
            <a:off x="2285984" y="-71467"/>
            <a:ext cx="4572032" cy="7786747"/>
          </a:xfrm>
          <a:prstGeom prst="rect">
            <a:avLst/>
          </a:prstGeom>
          <a:noFill/>
        </p:spPr>
        <p:txBody>
          <a:bodyPr wrap="square" rtlCol="0">
            <a:spAutoFit/>
          </a:bodyPr>
          <a:lstStyle/>
          <a:p>
            <a:pPr algn="ctr"/>
            <a:r>
              <a:rPr lang="en-US" sz="50000" dirty="0">
                <a:solidFill>
                  <a:srgbClr val="4F81BD">
                    <a:lumMod val="40000"/>
                    <a:lumOff val="60000"/>
                  </a:srgbClr>
                </a:solidFill>
                <a:latin typeface="Berlin Sans FB" pitchFamily="34" charset="0"/>
              </a:rPr>
              <a:t>?</a:t>
            </a:r>
            <a:endParaRPr lang="th-TH" sz="50000" dirty="0">
              <a:solidFill>
                <a:srgbClr val="4F81BD">
                  <a:lumMod val="40000"/>
                  <a:lumOff val="60000"/>
                </a:srgbClr>
              </a:solidFill>
              <a:latin typeface="Berlin Sans FB" pitchFamily="34" charset="0"/>
            </a:endParaRPr>
          </a:p>
        </p:txBody>
      </p:sp>
      <p:sp>
        <p:nvSpPr>
          <p:cNvPr id="2" name="Title 1"/>
          <p:cNvSpPr>
            <a:spLocks noGrp="1"/>
          </p:cNvSpPr>
          <p:nvPr>
            <p:ph type="ctrTitle"/>
          </p:nvPr>
        </p:nvSpPr>
        <p:spPr>
          <a:xfrm>
            <a:off x="1857356" y="2214554"/>
            <a:ext cx="5429288" cy="2286016"/>
          </a:xfrm>
        </p:spPr>
        <p:txBody>
          <a:bodyPr>
            <a:noAutofit/>
          </a:bodyPr>
          <a:lstStyle/>
          <a:p>
            <a:r>
              <a:rPr lang="en-US" sz="7000" dirty="0" smtClean="0">
                <a:latin typeface="Arial Rounded MT Bold" pitchFamily="34" charset="0"/>
              </a:rPr>
              <a:t>When did you last have a glass of water?</a:t>
            </a:r>
            <a:endParaRPr lang="th-TH" sz="7000" dirty="0">
              <a:latin typeface="Arial Rounded MT Bold" pitchFamily="34" charset="0"/>
            </a:endParaRPr>
          </a:p>
        </p:txBody>
      </p:sp>
      <p:pic>
        <p:nvPicPr>
          <p:cNvPr id="15362" name="Picture 2" descr="http://t3.gstatic.com/images?q=tbn:ANd9GcQDlodeZMmlbKvGI_ijztQ5u9856dWrVUaYTGcEerOy8wD932y-"/>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flipH="1">
            <a:off x="6286512" y="3929065"/>
            <a:ext cx="2070853" cy="2214000"/>
          </a:xfrm>
          <a:prstGeom prst="rect">
            <a:avLst/>
          </a:prstGeom>
          <a:noFill/>
        </p:spPr>
      </p:pic>
      <p:pic>
        <p:nvPicPr>
          <p:cNvPr id="15364" name="Picture 4" descr="http://t0.gstatic.com/images?q=tbn:ANd9GcScdDWcj5zJ7pSL4M9NVkKC8rxGWWrBNfZ7PgqlM6Br8P6af_DeC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786" y="3214686"/>
            <a:ext cx="1485900" cy="3076576"/>
          </a:xfrm>
          <a:prstGeom prst="rect">
            <a:avLst/>
          </a:prstGeom>
          <a:noFill/>
        </p:spPr>
      </p:pic>
    </p:spTree>
    <p:extLst>
      <p:ext uri="{BB962C8B-B14F-4D97-AF65-F5344CB8AC3E}">
        <p14:creationId xmlns:p14="http://schemas.microsoft.com/office/powerpoint/2010/main" val="3335347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6" name="TextBox 5"/>
          <p:cNvSpPr txBox="1"/>
          <p:nvPr/>
        </p:nvSpPr>
        <p:spPr>
          <a:xfrm>
            <a:off x="714348" y="0"/>
            <a:ext cx="4572032" cy="7786747"/>
          </a:xfrm>
          <a:prstGeom prst="rect">
            <a:avLst/>
          </a:prstGeom>
          <a:noFill/>
        </p:spPr>
        <p:txBody>
          <a:bodyPr wrap="square" rtlCol="0">
            <a:spAutoFit/>
          </a:bodyPr>
          <a:lstStyle/>
          <a:p>
            <a:pPr algn="ctr"/>
            <a:r>
              <a:rPr lang="en-US" sz="50000" dirty="0">
                <a:solidFill>
                  <a:srgbClr val="4F81BD">
                    <a:lumMod val="40000"/>
                    <a:lumOff val="60000"/>
                  </a:srgbClr>
                </a:solidFill>
                <a:latin typeface="Berlin Sans FB" pitchFamily="34" charset="0"/>
              </a:rPr>
              <a:t>?</a:t>
            </a:r>
            <a:endParaRPr lang="th-TH" sz="50000" dirty="0">
              <a:solidFill>
                <a:srgbClr val="4F81BD">
                  <a:lumMod val="40000"/>
                  <a:lumOff val="60000"/>
                </a:srgbClr>
              </a:solidFill>
              <a:latin typeface="Berlin Sans FB" pitchFamily="34" charset="0"/>
            </a:endParaRPr>
          </a:p>
        </p:txBody>
      </p:sp>
      <p:sp>
        <p:nvSpPr>
          <p:cNvPr id="2" name="Title 1"/>
          <p:cNvSpPr>
            <a:spLocks noGrp="1"/>
          </p:cNvSpPr>
          <p:nvPr>
            <p:ph type="ctrTitle"/>
          </p:nvPr>
        </p:nvSpPr>
        <p:spPr>
          <a:xfrm>
            <a:off x="285720" y="2143116"/>
            <a:ext cx="5429288" cy="2286016"/>
          </a:xfrm>
        </p:spPr>
        <p:txBody>
          <a:bodyPr>
            <a:noAutofit/>
          </a:bodyPr>
          <a:lstStyle/>
          <a:p>
            <a:r>
              <a:rPr lang="en-US" sz="7000" dirty="0" smtClean="0">
                <a:latin typeface="Arial Rounded MT Bold" pitchFamily="34" charset="0"/>
              </a:rPr>
              <a:t>When did you last wash you hands?</a:t>
            </a:r>
            <a:endParaRPr lang="th-TH" sz="7000" dirty="0">
              <a:latin typeface="Arial Rounded MT Bold" pitchFamily="34" charset="0"/>
            </a:endParaRPr>
          </a:p>
        </p:txBody>
      </p:sp>
      <p:pic>
        <p:nvPicPr>
          <p:cNvPr id="16388" name="Picture 4" descr="http://www.anioc.com/wp-content/uploads/2010/04/wash_hands2.jpg"/>
          <p:cNvPicPr>
            <a:picLocks noChangeAspect="1" noChangeArrowheads="1"/>
          </p:cNvPicPr>
          <p:nvPr/>
        </p:nvPicPr>
        <p:blipFill>
          <a:blip r:embed="rId2" cstate="print"/>
          <a:srcRect/>
          <a:stretch>
            <a:fillRect/>
          </a:stretch>
        </p:blipFill>
        <p:spPr bwMode="auto">
          <a:xfrm flipH="1">
            <a:off x="5048284" y="1928802"/>
            <a:ext cx="3309930" cy="3309931"/>
          </a:xfrm>
          <a:prstGeom prst="rect">
            <a:avLst/>
          </a:prstGeom>
          <a:noFill/>
        </p:spPr>
      </p:pic>
    </p:spTree>
    <p:extLst>
      <p:ext uri="{BB962C8B-B14F-4D97-AF65-F5344CB8AC3E}">
        <p14:creationId xmlns:p14="http://schemas.microsoft.com/office/powerpoint/2010/main" val="3101815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1142976" y="1285860"/>
            <a:ext cx="6786610" cy="4357718"/>
          </a:xfrm>
        </p:spPr>
        <p:txBody>
          <a:bodyPr>
            <a:noAutofit/>
          </a:bodyPr>
          <a:lstStyle/>
          <a:p>
            <a:r>
              <a:rPr lang="en-US" sz="7000" dirty="0" smtClean="0">
                <a:latin typeface="Arial Rounded MT Bold" pitchFamily="34" charset="0"/>
              </a:rPr>
              <a:t>   Think of all the other times you have used water.</a:t>
            </a:r>
            <a:endParaRPr lang="th-TH" sz="7000" dirty="0">
              <a:latin typeface="Arial Rounded MT Bold" pitchFamily="34" charset="0"/>
            </a:endParaRPr>
          </a:p>
        </p:txBody>
      </p:sp>
      <p:grpSp>
        <p:nvGrpSpPr>
          <p:cNvPr id="9" name="Group 8"/>
          <p:cNvGrpSpPr/>
          <p:nvPr/>
        </p:nvGrpSpPr>
        <p:grpSpPr>
          <a:xfrm>
            <a:off x="285720" y="142852"/>
            <a:ext cx="1785950" cy="2333614"/>
            <a:chOff x="4714876" y="2809874"/>
            <a:chExt cx="2914650" cy="4048126"/>
          </a:xfrm>
        </p:grpSpPr>
        <p:pic>
          <p:nvPicPr>
            <p:cNvPr id="10" name="Picture 4" descr="http://images.all-free-download.com/images/graphiclarge/medical_diagram_of_brain_clip_art_19520.jp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14876" y="2809874"/>
              <a:ext cx="2914650" cy="4048126"/>
            </a:xfrm>
            <a:prstGeom prst="rect">
              <a:avLst/>
            </a:prstGeom>
            <a:noFill/>
          </p:spPr>
        </p:pic>
        <p:pic>
          <p:nvPicPr>
            <p:cNvPr id="11" name="Picture 2" descr="http://t2.gstatic.com/images?q=tbn:ANd9GcRWBDJO4_9LDIwjOGD5rlEP3FaGi5BXiuB-WvcTLuUs_7Cd2TYH"/>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5429256" y="3000054"/>
              <a:ext cx="1500198" cy="1506896"/>
            </a:xfrm>
            <a:prstGeom prst="rect">
              <a:avLst/>
            </a:prstGeom>
            <a:noFill/>
          </p:spPr>
        </p:pic>
      </p:grpSp>
    </p:spTree>
    <p:extLst>
      <p:ext uri="{BB962C8B-B14F-4D97-AF65-F5344CB8AC3E}">
        <p14:creationId xmlns:p14="http://schemas.microsoft.com/office/powerpoint/2010/main" val="2619080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500034" y="1285860"/>
            <a:ext cx="6786610" cy="4357718"/>
          </a:xfrm>
        </p:spPr>
        <p:txBody>
          <a:bodyPr>
            <a:noAutofit/>
          </a:bodyPr>
          <a:lstStyle/>
          <a:p>
            <a:r>
              <a:rPr lang="en-US" sz="7000" dirty="0" smtClean="0">
                <a:latin typeface="Arial Rounded MT Bold" pitchFamily="34" charset="0"/>
              </a:rPr>
              <a:t>   Did you know that water makes up 70% of your body?</a:t>
            </a:r>
            <a:br>
              <a:rPr lang="en-US" sz="7000" dirty="0" smtClean="0">
                <a:latin typeface="Arial Rounded MT Bold" pitchFamily="34" charset="0"/>
              </a:rPr>
            </a:br>
            <a:endParaRPr lang="th-TH" sz="7000" dirty="0">
              <a:latin typeface="Arial Rounded MT Bold" pitchFamily="34" charset="0"/>
            </a:endParaRPr>
          </a:p>
        </p:txBody>
      </p:sp>
      <p:pic>
        <p:nvPicPr>
          <p:cNvPr id="18436" name="Picture 4" descr="http://t1.gstatic.com/images?q=tbn:ANd9GcSIJzWESiFVVcekFMMlBAAY1LzDDcavn4xKtB9Sp9z1Iu3kRWaNQw"/>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6309944" y="3071810"/>
            <a:ext cx="2048270" cy="3078000"/>
          </a:xfrm>
          <a:prstGeom prst="rect">
            <a:avLst/>
          </a:prstGeom>
          <a:noFill/>
        </p:spPr>
      </p:pic>
      <p:pic>
        <p:nvPicPr>
          <p:cNvPr id="1843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786710" y="5500702"/>
            <a:ext cx="1357290" cy="1399705"/>
          </a:xfrm>
          <a:prstGeom prst="rect">
            <a:avLst/>
          </a:prstGeom>
          <a:noFill/>
          <a:ln w="9525">
            <a:noFill/>
            <a:miter lim="800000"/>
            <a:headEnd/>
            <a:tailEnd/>
          </a:ln>
          <a:effectLst/>
        </p:spPr>
      </p:pic>
    </p:spTree>
    <p:extLst>
      <p:ext uri="{BB962C8B-B14F-4D97-AF65-F5344CB8AC3E}">
        <p14:creationId xmlns:p14="http://schemas.microsoft.com/office/powerpoint/2010/main" val="2291538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6" name="Title 1"/>
          <p:cNvSpPr txBox="1">
            <a:spLocks/>
          </p:cNvSpPr>
          <p:nvPr/>
        </p:nvSpPr>
        <p:spPr>
          <a:xfrm>
            <a:off x="1000100" y="1500174"/>
            <a:ext cx="6786610" cy="4357718"/>
          </a:xfrm>
          <a:prstGeom prst="rect">
            <a:avLst/>
          </a:prstGeom>
        </p:spPr>
        <p:txBody>
          <a:bodyPr vert="horz" lIns="91440" tIns="45720" rIns="91440" bIns="45720" rtlCol="0" anchor="ctr">
            <a:noAutofit/>
          </a:bodyPr>
          <a:lstStyle/>
          <a:p>
            <a:pPr algn="ctr">
              <a:spcBef>
                <a:spcPct val="0"/>
              </a:spcBef>
              <a:defRPr/>
            </a:pPr>
            <a:r>
              <a:rPr lang="en-US" sz="6000" dirty="0">
                <a:solidFill>
                  <a:prstClr val="black"/>
                </a:solidFill>
                <a:latin typeface="Arial Rounded MT Bold" pitchFamily="34" charset="0"/>
              </a:rPr>
              <a:t>   We’re going to explore the water cycle. But first, do you know what ‘cycle’ means?</a:t>
            </a:r>
            <a:br>
              <a:rPr lang="en-US" sz="6000" dirty="0">
                <a:solidFill>
                  <a:prstClr val="black"/>
                </a:solidFill>
                <a:latin typeface="Arial Rounded MT Bold" pitchFamily="34" charset="0"/>
              </a:rPr>
            </a:br>
            <a:endParaRPr lang="th-TH" sz="60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3715214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5786" y="571480"/>
            <a:ext cx="7572428" cy="5572164"/>
          </a:xfrm>
          <a:prstGeom prst="roundRect">
            <a:avLst>
              <a:gd name="adj" fmla="val 8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prstClr val="white"/>
              </a:solidFill>
            </a:endParaRPr>
          </a:p>
        </p:txBody>
      </p:sp>
      <p:sp>
        <p:nvSpPr>
          <p:cNvPr id="2" name="Title 1"/>
          <p:cNvSpPr>
            <a:spLocks noGrp="1"/>
          </p:cNvSpPr>
          <p:nvPr>
            <p:ph type="ctrTitle"/>
          </p:nvPr>
        </p:nvSpPr>
        <p:spPr>
          <a:xfrm>
            <a:off x="857224" y="1285860"/>
            <a:ext cx="7358114" cy="4357718"/>
          </a:xfrm>
        </p:spPr>
        <p:txBody>
          <a:bodyPr>
            <a:noAutofit/>
          </a:bodyPr>
          <a:lstStyle/>
          <a:p>
            <a:r>
              <a:rPr lang="en-US" sz="7000" dirty="0" smtClean="0">
                <a:latin typeface="Arial Rounded MT Bold" pitchFamily="34" charset="0"/>
              </a:rPr>
              <a:t>   </a:t>
            </a:r>
            <a:br>
              <a:rPr lang="en-US" sz="7000" dirty="0" smtClean="0">
                <a:latin typeface="Arial Rounded MT Bold" pitchFamily="34" charset="0"/>
              </a:rPr>
            </a:br>
            <a:endParaRPr lang="th-TH" sz="7000" dirty="0">
              <a:latin typeface="Arial Rounded MT Bold" pitchFamily="34" charset="0"/>
            </a:endParaRPr>
          </a:p>
        </p:txBody>
      </p:sp>
      <p:sp>
        <p:nvSpPr>
          <p:cNvPr id="1026" name="AutoShape 2" descr="data:image/jpg;base64,/9j/4AAQSkZJRgABAQAAAQABAAD/2wCEAAkGBhIPEBQQEBQVExUWEhMaGRIVFA8PFxcZFBQXFRQWFhUXHCYfFx0kGRUUIC8gIycpLCwtGB4xNTAqNSgsLCkBCQoKDgwOGg8PGiwkHiQsKTQpMiwsKSwsNTUsKSwsMiwsKSkpLiosNCksLCwsLSksMCwsLCksLCwsKSwsLCwsLP/AABEIAMwAzAMBIgACEQEDEQH/xAAcAAEAAgMBAQEAAAAAAAAAAAAABQcBBAYDCAL/xABAEAABAgMEBwQHBgYCAwAAAAABAAIDBBEFEyExBhJBUWGBkQcUInEjMkKhscHRUmJykuHwFVOCorLCJPFkdNL/xAAaAQEBAAMBAQAAAAAAAAAAAAAABQIDBAEG/8QALBEAAgIBAwMCBQQDAAAAAAAAAAECAxEEEzESIUEFMiJhgZHwFFFxoSPB0f/aAAwDAQACEQMRAD8AvFERAEREAREQBERAEREAREQEZpJandZaJF9qlG8XOwb9eRWloTa/eJVocavh+BxOJNPVcfMU5grmO0m2NeK2WacIfid+JwwHJv8AktDQO2e7zQY40ZF8J4O9g9cOaqx0mdL1eeSbLU41GPHBayIilFIIiIAiIgCIiAIiIAiIgCIiAIiIAiIgCIiAIiIAtS1rRbLQXxn5MaTTecmjmaBbarbtLt3XiNlWHBlHP4uI8LeQNefBdGmp3rFHx5NF9u1By+xyzNeZjEuNXPcXOPmauKxaUoYMSgrTNp202cwpfR+S1GXhzdlwbs659F7W3JXsM0HibiPmF9BvJT6fBF2swz5O+0VtoTcsyIT4wNV4+83M88DzUwqj0Bt/u0yGPNIcWjTuDvYd1w58FbihaujasaXD4LGmt3IZfK5CIi5DpCIiAIiIAiIgCIiAIiIAiIgCIiAIiIAiISgIzSO2mycu+McTk1v2nH1R8zwBVOyUF0zGq8k1Jc92+pqepUpp1pL3yY1WH0UOob94+0/5DgOK2LDkLqGKjxvoTv4N/e9XtPX+nqy/cyRdPeswuEdJo/Z17FFR4GUJ3fdb+9y2NJ7Ou33rR4X58Hfrn1U/Y1n3EIN9o4u8zs5ZL2n5MRoboZ2jA7jsPVTHf/kz4O5U/BjyUnbsldRKj1XYjgdoVoaC6Rd8lgHmsWHRr95Hsv5gdQVyNs2aXtdCcKOacODh8vqud0ct18hMiJjQHViM3tr4h5jMcQqtlf6mnHlcfnzOCuWzZnwy9EXnLTDYjGxGEOa5oIcMiCKgr0Xz5YCIiAIiIAiIgCIiAIiIAiIgCIiAIiIAuN7RtJu7wu7wz6SKMSM2syJ4E4gc10ts2syUgvjxDg0ZbXHY0cSVR09OxJ2YdEdi+I7LYNwHAD4KjodPuS65cI49Xd0x6VyzZsCQvImsR4We87B81ZGi1m67713qtOHF36fRc9Y1lepAh4k7ePtOKsiTlWwmNhtyA67z1W3W357I16anHdnsiIpJQOb0ssyov2jKgd5bHfJVlpNZ9DfNyODvPYfkrviMDgWkVBFCOBVeW7ZN090JwqxwNDvafmFT0d/S8M4tTVnuePZfpRQ9yinA1MInfm5nxI5qy187zcF8rGwJBaQ5jxgcDVrhxV16H6Stn5cRMBEbRsRo2OpmOBzHTYvdfRh7seHz+fM80tuV0S5ROoiKWdwREQBERAEREAREQBERAEREARFxPaVpT3eF3aEfSxW+IjNjMj5F2IHNbaqnbNQiYWTUIuTOS7QNKu+R7qGfQwiQNz3ZOf5bBzO1eOjlnarb12bh4eDd/NQ1i2ffxMfUbQu+Q5qydG7KvolXDwMpXcTsartso0V9EeF+f2S64ytn1MndF7JumXrh4njDg3Z1z6KcWKprBQJyc3llWKUVhGUWNYLGuFhgyP0o23bKExCIHrtxaeO7yKkNcJrhZRbi8o8aTWGU/b1l3zCKUeytN/Fp/eahNEtJXWfMiLiWHwxGb213bxmOm1WdpdZNDfsGBweNx2O55f8Aaq/SezdR180eFx8XB2/n8Ve09kbYdEuGTLYOEupeC+5eYbEY2IwhzXNBDhiCCKgheiqzso0s1T3CKcDUwidhzdD55jnwVpqNfS6ZuLKFdinHIREWg2BERAEREAREQBERAEREBo23a7JOA+PEyaMtrj7LRxJVC2hPxJyO6I/xPiOyHHANHACg5Lpu0/SfvEx3aGfRwSa0ydEycf6cvzKO0Ys6gv3bahvltd8le0lSor3JcsmXz3Z9K4RN2NZWo1sFmLicTvJzPl8grHkJZsCGGN2ZneTmVCaN2fqNvXZuHh4DfzUlHmsaBcVzdksG+GII3DMLF+o+/WL9a9o93CQv0v1H36xfr3aG4SF+l+o6/S/TaPNwlHFsRpa4VBBBHmq+tuydRz4L8WkYHe05Hz+YXXwpqhXlbkgI8PD1m4tO/eOayrzXL5BtTRR01BfKxqAkOY4FrxgcDVrgr30K0obaMq2JgIjfDEaNjgMwNxzHTYqv0jsu+h6wHjZUjiNrVGaCaUfw+ba9x9E+jIg+6Tg/+k4+Vd6oaiv9TVle5fn9mmuW1PHhn0Eiw1wIqMQdqyvnykEREAREQBERAEREAUDprpB3GUfFHrnwQx992R5Cp5KeVOdrVuXs22XafDBbjxe8Ano3VHVdWkp3bUnx5NN8+iDZyMhKmPFDMcTUnPDNxP72qxrHkA97WAUY0CvkNnPJcxorJ6sMxTm84fhH1NfcrBsiXu4dTm7E/IdFW1NmXhHBXHCySMzM6jcOSj79akzO67idmzyXjfrCFOEYTtyyRv1i/UffrF+s9ow3CRv1i/UffrF+vdo83CRv1i/UffrF+m0NwkL9bslOV8J5KCv1lk1qkEbF5KnKwexuwzGkUlqPvG5Oz4O29c+qrDSSz7mNVo8L8RwPtDr8Vcky0R4RG8YcDs96r/SOQvYDhTxM8Q825jpVeaebhLDOl/Ejt+ybSTvUncPNYkvRvEwzW7PKhb/Su4Xzz2cW93S0IRJoyKbp/k8jVPJ+qvoZTtdTt25XD7nXRPqj/AREXCbwiIgCIiAIiID8xHhoLjkASeWK+bJ6bdNTD4h9aLFJ/O7AdCAr80xmTCs+ZeM7iIAeLm6tfeqEsCHrTMMbiT+UEj30Vn01YjOZw6ru1EsCzJQVZDGQoOTRj8Pep205vUZTfh9VF2OPETuHxK8rcmvGG7m/E/ouimvrmjk1FnRExfrF+o+/S/VHaJu4SF+sX6j79L9e7R5uEhfrF+o+/WL9e7Q3CRv1i/UffrF+m0ebhI36xfqPv1i/Xu0Nw6axpyoLN2I55/vio+2YWrFJGThXntWrZM1SM3jUdR9aKQtvFrTuJHUfop2or6JFHS2dSwVLasuYMd7BhR1WncDi0jyqOi+lNHLT71KQJjbEhMcafaLRrD81V886Zw6R2u+1DHuJCuLsfmzEsqGD7D4rR5B5P+y5teuqmMyhR2k0dqiIoh2BERAEREAREQHNdo1f4XM0/lj/ADbX3KktFz/yW/hf8Fe+m0veWdNN/wDHiH8jdf8A1VA6OxdWah8SR1af0VvQd6ZL84OLUL40yzLLdTW5fNRVuxvTH8Lfgt6QfifJQ+krqRQd7B7if0VLQxzIka94T+h4X6kpaw5mIKthOpvNGD+6i6rQ3RRsGE2YjNDorwC0HEMacsPtEbdmS6OKVq1HqSjNwqWceWZUenuUVKx4z4KzjWDNMFTCdy1X/wCJUY+IWmhBB3EEHoVaUUqLtKQhxhSI0O45EeRzCyp9Qbfxx+xjboUvY/uV/frF+ti27EfLnWb4odc9o4O+qibwqzWo2R6o8EqblB9Mjev1i/WjrlNcrZtmvcN6/WL9aWsU1im2huEtZsf00P8AGF0Nqv8AAPxD4FcrYjS6OzgSegJXR2m7wgcfgP1UrXpJ/Qq+ntt/U4DTg+khfgP+StTsRr/DD/7EWnRqqTTaLWO1u6GPeSVcfY1LFlkwyfbiRXdX6v8AqpWs7aZfz/0u1e87hERQjrCIiAIiIAiIgPKZgCIx0N2TmuafJwofivl8a0vHo71oUWh84bqH4FfUq+eu1SyO7WlFIFGxgIrf6sH/AN7XKr6ZP4pQfk5dRHsmdXKRPENx+eS9ZyzBHjS4ORjsafwucK/BQGjk9ey7DXFvhPm3L3UXXSczQsiDMEHmDVUKpSrbS5WSdqoKWG+DvYi04q2Wxg9oe3IgEc1rxVDh2Kc2aUVacVbkVakVdsDjmaEzDDgWkVBFCDtquEteyjAfhiw+qfkeK76Ko+bgte0tcKg7FV0t7qfyJmpqVi+ZwVEopicsAtNYZqNxwPXIqPfIxBm09FbjbGSymRpVyjyjwolF7tk37qeeC9BADeJWXWjzpZIaNS3jc/c2nM/oPet61IniA3D4rYsyWuoQrgTif3wChbWtAMZEjHYCf/kfBQdXZ1z7H0Pp9XSsv8yV/pLNa81EOwHV/KKH31X0joPZvdrOlYRwIgMJG5zxruH5nFfN+itlGen4EucbyKNfb4QdaIfyhy+qwFN9SlhRrLFK5ZlERRzoCIiAIiIAiIgCr3tm0e7xJiZYKvlySaZmG6gf0Ia7kVYS/MWEHtLXAEEEEHEEEUIPJbarHXNTXgxlHqWD5m0TtS6jXbvViUHk4er1y6Kw7PmKHVO3LzVfadaKvsycdCxu3VdCfvYTgK72nA8jtU5o5bgmIdHH0jAK8dzh8+K+gsw0rYcM4HDqTgy0dH7Sp6FxwPqnicxzUxFXBSU3rih9Ye/iuls+2dYBkQ0Ox2/z48VxXU5fXD6muuxx/wAc/obcVakVbcRakVYwPZmnFWlFW7FWlFXbA45mpFWnFW5FWnFXdA4pmnFXrZkjru13eqPeV6wJExDU4N37/Jb8eO2C34NWdlyjHCPKqXOR4WpM0GoMzn5KvdN7V9WXadzn/wCo+fRdBblsiAx0V5q4+q37Ttg8vkuBsmzo1pTbIMPxRIr8zkNrnHcGip8guGtZfXLhF+FfRHpLQ7BdG6mLaDxgPRQq7zQxXD+1v5lcy0LCseHJS0KWhCjIbA0bz9px4k1J4lb6gai3dscvsdsY9KwERFoMgiIgCIiAIiIAiIgOd040Ph2pLGC7wxG1dCifZdTb905EfRfOExBjyEw5jwYcWG6hB/fiaR1BX1iuR0/7PYVqw6giHMMHgjUrUZ6j6Zt94zG0Gjo9XtfBP2v+jTZX1d1yVnYdvsmW1adWIM2bRxG8LpJW0gcH4HfsP0VRWtZUzZ0wYUZroUVhqDvGxzHDBzTvCnbJ02BAbMCh/mNGH9TdnmFVdbXxQ7o5pwjNYkWtLz7mCgNRuOI5LY/iIOYI964yStSo1oTw5vAhw/RSEO2PtN6GnuK1fA+Vg5nTZH290T8SYbv+K1Yjwf2VoC12feHILJteHx6LNOK8ml1WPwez4ZKMlBmcfgtOJbQ9lvU/RaM1abiCXODW7cQ0cysndjg9jo5S5JWatFrMBidwyHmucte2WwWmLGd5DaTuaFB2tppCh1bB9I7fkwc/a5dVx8SPHnIwHiixHkBrGgkknJrWhI1yn3l2R311Rr45PW1LViTcWpqcaMhippU4ADaT71f3ZP2e/wANgX8cf8mK0aw/lMzEMcci7iANi0ezDsmEhqzc4A+Yp4GYObBrtr7T+OQ2b1Zqm6zVqS2q+PJ0whjuwiIpZtCIiAIiIAiIgCIiAIiIAiIgIrSHRmWtCFczUMPGNDk5hO1jhi0qlNLOxKbliYkme9Q/s4NitHFuT/NuPBfQCLpo1VlPtfb9jGUFI+PS6LLRC068KIM2nWhuHAg0PVSUvpnMswLmv/E0V6ii+n7X0flpxurMwYcYUoNdjXEfhdm3kVw9tdiNmOBfDEaDwhxKjkIgcqcfUKp++P8As1bbXBUrNP37YTD5OcPjVH9oD9kJvNzj8gvHSHReFLOcGOiGhPrFhy8mhR9j2OyOfEXDyLR8QV2qNTXVgx7m1MacTDvV1GeTanq4lQ81aMWMfSPc87ATXoMldejXYpZ8WG2JFdMPqK6piMa3+xgPvVgWJoTIyRBlpaGxw9vV13/ndVw5Fck9dTX2jHuZ9DfJQWivZFPz5DnMMtCw9JGaWkj7kPBzudBxV5aG9nkpZTfQt14pHimH0LzvA2MbwHOq6dFNv1ll3Z9l+xsUUgiIuMyCIiAIiIAiIgP/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21506" name="Picture 2" descr="Bicycl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57719" y="857232"/>
            <a:ext cx="3257719" cy="2000240"/>
          </a:xfrm>
          <a:prstGeom prst="rect">
            <a:avLst/>
          </a:prstGeom>
          <a:noFill/>
        </p:spPr>
      </p:pic>
      <p:pic>
        <p:nvPicPr>
          <p:cNvPr id="21508" name="Picture 4" descr="http://t1.gstatic.com/images?q=tbn:ANd9GcQh2hsbZgGo3Av4XFNtPKsEXjjWEE0MYCbmXESoxerLQimWfeE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86446" y="-2500347"/>
            <a:ext cx="2500347" cy="2500347"/>
          </a:xfrm>
          <a:prstGeom prst="rect">
            <a:avLst/>
          </a:prstGeom>
          <a:noFill/>
        </p:spPr>
      </p:pic>
      <p:pic>
        <p:nvPicPr>
          <p:cNvPr id="21510" name="Picture 6" descr="http://t1.gstatic.com/images?q=tbn:ANd9GcS-KVTNnBYD6mGhO7P1kcCFZMPQJKq_2SKFT5oR5zdhK-zQ3J1od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44098" y="3644748"/>
            <a:ext cx="2714644" cy="2213144"/>
          </a:xfrm>
          <a:prstGeom prst="rect">
            <a:avLst/>
          </a:prstGeom>
          <a:noFill/>
        </p:spPr>
      </p:pic>
      <p:sp>
        <p:nvSpPr>
          <p:cNvPr id="21512" name="AutoShape 8" descr="data:image/jpg;base64,/9j/4AAQSkZJRgABAQAAAQABAAD/2wCEAAkGBhQSERQTExQWEhQVGB4XFxcYGBgYFhgXGBUfIiEgHBwYGyYfGx8jGhYfHy8sIykqLTIsGB42NTAqQSYrLCkBCQoKDgwOGg8PGjIkHyQ2Mik0KjAyMCwvLi4sMjUyNCw1LS0vLDA1LzUuMS41LywqLywwLy8vKi0wKSksLCwpKf/AABEIAKAAoAMBIgACEQEDEQH/xAAcAAACAwEBAQEAAAAAAAAAAAAABgQFBwMCAQj/xABGEAACAQMBBQQGCAMGAwkAAAABAgMABBESBQYhMUETUWFxByIyQoGRFCNSYnKCkqFDorEkM1OywdFjg/AVF0Rzk6O0wuL/xAAbAQACAwEBAQAAAAAAAAAAAAAABAMFBgIHAf/EADMRAAEDAgMECQQDAAMAAAAAAAEAAgMEEQUhMRJBUXEGEyJhgbHB0fAyoeHxFEKRFSNS/9oADAMBAAIRAxEAPwDcaKKKEIooooQiiilbae+vrtFZxi5dTh5C2m3jbuLgEuw6qgOORK1xJI2Nu082C6a0uNgmeWUKpZiFUDJJOAAOZJPIUlXG9891n6GEihPs3MgLtJ4xRcPV7mc8einnUG62dNcqwvLh5VbIMUWYYQp6EK2t/wA7HyqPsuZoJvokjF1Kl7dz7RRSAyN3smVweqkdQc0FVi+00tpteNt3d+U9FSWN5FLk2SZP7+e4nPc0rIn6IdC/tXF917fmsYjfpKhKzKe8SA6sjxJHeDVrXK6ukjRpJGCIoyzHgAB31nzVTvdcvN+ZT/VRgaBVewPSo6/U3MXayRFo3eJw0jGJsFzEVXGoYbCMx48q0LZu047iNZYXEiNyYeHMEcwQeBB4g86xreLdl1soLzQ0U000rED1JAJiWiB7jpTRx5GYjvrr6M96mW8wWzHcMqOOQ7QoQkgHQsYip8HT7NbOOeRrwyXeB4E7vRVbomuZts3ei2qiiin0oiiiihCKKKKEIooooQiiiihCKKKX9+NqPDa6Ym0zTusETdVZzxYfgQM/5a5c4NBcdAvoFzZVG8O2Wu5HtoGK26ErcSqSGdhzijI4jHJ2HL2RxzgtrZY0VEUIijCqowAPACvFjYpDGsUYwiDAH+56k8yepJqBtXeq3t9Qd8sg1MiKzso+8FB056asVh6uplrZMgbbgruKJsLc/wDVZzTKilmYKo4lmIAA8SeAqhlaW6uLea1t5LiKHtCZPVjRi8ekaGlK614kkrkcBjNMuwN0u103N8uuU+tHA3GK3HQaeTy97HODwXGMlvq5pMGDRtTHPgO9JzVhOTEkR7C2hJz+j2q95L3D/pHZoP1GrGw3DiDLJcO95Ih1KZMCNWHIrEgCAjoSCR30zUVbQ0UEObGi/HU/dKPme/6ilr0ix52dM3WPRIPOOVW/oCPjWG7Pl+j3bnkq5lHlb3erh+SF/nW9b94/7NvM/wCBJ89Bx++KwHa0gJLeF2p/XIMfz/vS1blIwj5bMJqlzY4H5fJfpuiuduMKueeB/SulWiQRRRRQhFFFFCEUUUUIRRRRQhFJu+XG+sVPIJcOO7UoiUHzxKw+JpypQ39h0PZ3PSOUxP4JcALn4SrH+9KVrS6neBwKlhIEgJS9tO6eeY2kLGMKA1xKvBkVuUaHo7jjn3V48yK97U2AospYLZFQlcqOQLqwYajzJJUAk5PHjRuhxtzL700ssjHv+tZR8lVR8Ktrm4WNGdjhUUsx7lUZP7CsS57o3hrP6n/SN/sroNDm3O9MWwN5IbtCYyQ64EkTDTLExHJ1PEeB5HoTVrWT7H2CJwt3chvpEihl0uyGCM8VRChBGAfWPUk+VXI2cw5XF0P+e5/zZrSjGohk8G/dmPNVv8N5zan+qbau+VnbEia5iRhzXVll81XJA8xSo+w0f+9eacd0s8rKfNdWkjzFSrawjjXRHGka/ZVVVfkBio5MdjH0MJ55e66bQu3lct6N5je2ssFrBM/agASyAQxY1Ak/WHWRgdEPOk//ALt5JH1yzrH67OEiTUAXZWPrSH1slB7o699Me7w7Nri2HsQuOz+7HIgYL5KSwHgBVzVXVYlM99xYW05HndNwwNa23FQjaznib66z4GID9IixUrZPpBjiL29/KiTxkaXAIE0b50uFUHBGCrAcARngCBXuqJ91ra+2mEuIhKq2jHmwKnt1CkYI4+38qawutnkn2HuuDfVQ1ULGs2gLLRNm7XhuE1wSpMvLKMGAPcccj4GplYdvfuUdlyia3kaHgzRTKNDakGoxShAFcFVJVivusGDY4v3o739F9GElwtwq6uAwJEzgsAfZKt6rr0PgRWkbKC7YOR+aJB0ZDdoZhOdFFFTKJFFFFCEUUUUIRUTa2zEuYZIJBlJFKt34PUdxB4jxAqXXK6zobSQG0nBPIHHD96ELItxNqCOD6NNIvapJKqsfVEyiVvXjLY1gnPLjVzvdAXsbpVGSYXwO/C5x8QMfGqfYG3bJrK3ileJQIkDJOAozoGeEg0tk5ORnOa4bQv8AZ8MTyQSupVSQLZ5MEgdy5j+YxisO9hdOXhpGd7WuNfD1V202j2SdycbWZXRXX2WUMv4SMj9jXSqmx3bWxtoY5dpi3KoNSy9gQHIywXUFbSGJAGeWBXw3sY5bWsv+bFj91uEH7VO/BpwezY+KjbWMIzVvXxmwMngBUG0LSnEe0NnSHuQMT8hcmpN/6P57lNEt6AhOWSKAKrjubtJHLL4cj1Br4zBqkmzrAc19NbHbJVW7Ldp29yPZnlzGe+KNQinyOgsPBqt7i5WNSzsqKObMQqj4nhU2P0fpgB7m6fykEY+AiVQB5VMs9xrKNg4gV3HJ5dUzjyaUsR8Kc/4R73Xe4Ad2fsof5oAsAlaLbfb+rZxtdt9pfVgU/emYaf06j4U17r7uG2V3kYS3E2DK4GF9UeqiDoiZOM8SSSeJq7VcDA4CvtW9JQRUubczxKUlndLrolP0oW6ts6QsM9m8Tj4TKD81Yj41jGytpvZS2synKoUmcEcdPrRSgY6MiAnPvca2n0nSgbOkTrK8UQ83nT/TJ+FYTt657O2HA5Nsq+Rlmkb+iH51xUutPHbuU8AvE+6/T6tkZHEGvtR9nppijHcij5KKkVZJFFFFFCEUUUUIRUDb912VrcSfYikf9MZP+lTJ51RS7sFVRlmYgKAOZJPACs4339ICy2k0VrGZI5EMT3DkpCqyDSWXgXcDPEgBRzycVw+RkYu42XTWOfk0XVXs2LTDEv2Y1X5IB/pUbeI/2aVftjsx5yEKP81dxNMAM2s35DG6nyIflVZvDBNJHGskQhjaaMaXfMsnrgkKsZOnCgsSWyAvKsDHG4ygnjfULXPnj6vZae5Sg9pbnGYIW7sor/H3jXU7dt/8aMDxYAfvXTZdkbThaSvbDnpXDRk+KyA1Y7S9Jdzb27CSFJHOFScZEIzwzNGSWXH3SQSfcp+mpaaqcG9Ydo8Rb1Pmlp6ienaXbA2Rw+eigmCKVQSqSKeRwrqR4cxXy2szCdVs72rDiOzOIyfvRH6sj4fGki6uCrtMZHWVz/CCoGbuESAIfiD4mrrYm9LkhLpOzLHCSDGlieQYAnQx88E93KrGswGuw8dZG64GZtqOYVfSY1RVx6t4sTkL7+RWmbu7863WC7CxTMcJIuexmPcueKP91jx90t0b6yW4t1kUo4DK3Ag0wbpb2NGy2t0xbUdME7e/3RyH/E7j7/nzmw7ExP8A9cmTvP8AK5rsPMPbj+nyT1RRRV2qpZn6ZNumMQRqNRXVcEd7rhIhjqDJLnh/h1kXZ/SBaRMSWnktozzOVw2f/kD51s+8fosa/vZLie5KR4CxLEo1qoXgCz5XGpnbgObA59UVG2F6F1gngle6eQQHUFEaJlxoA+0dOmIZGc5xgjjlR0BdKHn5b8plsobHsj5f8LSgK+0UU2lkUUUUIRUbaW0o7eJpZWCRoMsT/oBxJJ4ADiSQKkM2Bk8BWW7Y2yb+btMn6LEfqF6SMOczd/cncPW94YVq6plNGXu8BxKYp6d079hqNrbVkvmDSgpADmOA+HJ5ejP1C8l8TxrwRngeNfaqdubb7HCIA0r8VB9lVHvNjjjPADqeHeRjCajEJw0ZuOQC1FoaKEuOTRqV7kiFsh03L2sQ93UvZr4L2gOnyHwFVse27dX1jt7iQDHaMHY4PPSXwAD90CqaYDPazPrYe+5GF/COSDy/evq3aEhdQyeIB4EjwB4mt3S9FG2Aq5e0dzbD7nMrE1HSU7RNLCLDefYaJkt96oWYKweIscKXXCk92oEgHzxVu6AgggEHgQeII8aSJIwwIIBB4EHkRVpuztQq30aQk8MwseJKjmhPUrzHePKqrHOjQoo+vpyS0ag6jv5K0wbpD/Mk6icAOOhGh7uarNpbEFvOCMmNwRFnj2Z5lB5jiD3Ljpxi3N1FhkdlxjDAnoe+nHeCxM1vIg9vTqQ9RIvFf3GPjUeGOORYbaIf2aOFJnB/iySjUuv7WAC7Z5ll7qnw/pQ+GkDJG7Tgcyf/ADu8dyWxDo62Wr2mO2Q7QDjv8N6i7nbbEqvCX7R4TgNkEtGfZOepHsk948avrq2WRCjDKsMHp8iORB4g9CKqtqWqQyRXCqqkOEkIABMcnq8cc8NoPwq0u7tIkLuwVRzJ/oOpJPAAcayFS5skvWwt2Q43A4HgPRa2naWRdXKbkC1+I4p03D2608LRTNqnt20OerqRlJPzLz+8rUz1i+yto3a3H0mFI4B2ZjxMGZpVLBhqRGXs8EHHEkam4ccUwzeka6hUvLDbOo+zJLGxJOAFBjfUSeAHM5rVU2JROY1sjrP3jv8ADJZ2ehka4lg7PFaPVNvLvbb2KBpmOpuCRqNUkhH2V8OpOAOppS2n6WniiUNZSRXEqkxI7xsnDq5RtSqM8fVBPIeGczSvJI00zmWZ/bc8z4Ae6o6KOA/etDQ0v8vtNPZ4+yoa2sFKLEdrgmjanpPvZiey0WidAAJZceLN6gPkpx3mlO/25Kz4ee5nkPHT20gx4kKyog+VRp52djHGcY9t+enPQDq2PlXe2tVjGFHiTzJPeT1NX8dJC3JjRzOfn+lQyVkzs3uPIZeX7U7Ym9u0LZw0b6k96KaaSVWHcCykofEH4Gti3R31iv0OAYpkA7SFiCy55EEcHQnkR8QDwrFKm7B2ibe8tp14YlWN/GOVgjA+A1BvNRS1Zh7NgvZqM0zRYg/rBG/Q5LTvSHtf1FskPrzgmUg8UtwcN8XP1Y8C592ltVwMDgBXIXn0ie4uTx7SVlTwihYomPA4Z/zmu1eT4rUmact3Ny916dh0AihB3uz9lE2rtEQRNIRnHAKObMTgAeZOKTC5GqWU5dvWdv6BR3DkB/vVtvRda5o4hyjHat+I5VB8tTfprxu9YdvexKfYjBmcd+ggJ/Oc/l8K1+AQMw/D34jIO0b25afcrJY9O+trWUDD2Rrz1+wTFupuloxPcKDMeKIeIhHh01kYyenIUw7T2XHcRmOVQ6n5g96nmpHeKlUVhqismqJjPI7ta34clfw08cMYiYMllF5ZNBNJA5LFMFWPvxtnS3dngVOOqmo125UCReLxESL46eY+K5Hxpx9IdiNMM49pH7NvFJf9nCn599Kles4LV/8AJ4faXM5sd39/+LAYlAaCt2o8hk4fOadYJg6qynKsAwPeCMj9jSruvtaFWZDKgLIpGTpwUZkK+tjkFQ8OjeFddnbW7HZykcXUtDGO91chfgAAT4A1UxWyqioQCFAHHjyHPjWLwjAHVnXxvdshp2b2vcglbPFcbbSGF7RtEi9r2yITpf2omhkjzkSIVz5jgfgePwqv2VaSylJrkaXUDRFwIRsYZzjm5OcdynHU1bejPcGCeGW5mjIWVgIdDPH6iAguOzK+2xPPmEXvppk9Gsf8O5uY+4a0kA/9RGP70vLgksW1HG8HvzHO2uqaixaOUNfIwju19tEtVw2TbdteMzcUtgAo6dtIMk+ax4A/8w1e3O4F0oJiuope5ZYSmfzxPw/QaXL62vLCC+aW2b6wPIkkTLJGuIVQaiSrj1hn2eXlSAwqpjvlfdl3n2umJsQhkbYH5+0r3d/9InluOYdtMfhEhwuPA8X/ADVHvLjQjNzwOA7yeAHxJAr1BEFVVHJQAPgMVHv+JiXvkH8oJ/qK9hggbS07Ymf1AHzxXlMspqJzI7eb+H6XSwt9EYB4tzY97HiT86kWltJM7JEFATGt3J0gkZAAUZY44nljI76+Vdbmj6h26tNIT8G0j9lFU/SHEJMPow6DJxIAOtlb4DQx19URNmAL2VPd2skLqsoUh86XQnSSBkghhkHHHrnBqNfKShC+0cBfxFwF/mIq53tuAZIIhzUmVvBQpUfNm/lNcdhWhmvbSIcczo5/DEe0J/k/evmEV09ThpmqNcxfS66xSihp8REMGmRtwVzu2MWsQPtKuhu8OhIbP5wasJZQqlmOFUEknkABxPyqs3+V7bacogbslkjSYppDIzuzhmweRJQZ0kcc99UF5dyzDTK4KdURdCtj7WSSR4Zx4VjG9F6uol22kbDiTe+gvw4rWv6R0tPHsOvtgaW1y4rhHMZGeZgQZW1YPMLjCj4KB8SabfR3bZFxN9pxGPwxrn/O7UrU87gx4sYz9ppG+crf7VoelOzS4bHTx6XA8AFmcCc6orZJ362J/wBK9bw7UftEtoW0Oy9pJIMExxA4GnPDUzcBnkFY91QrGVreeECSR45W7NlkcvhipKsC3EHK6SOR1eFVu27hhJfSAlCJIoiw5xxBEyw8hIzeGc1X2WyIpZ2eBli+jOoQoFbW4AYtKc5kGSAMnoTnjWAawBuZsLcL5kDX/RblfnuQ27bAXcfnpmmvf8f2JvCSI/8AurSRV5vfteZrXTLEmA6MXSQYIVs4CSYbJxwALVC2Zu3c3GCE+jxn35QdX5Y8gn8xUedbXo1XU9DRPdO8DtczoNwWOx2inqKljY2HT14qu2Hu/dTDXHbzzL2knZkACIZcgkMxAySMEnuxT7u36KHch74hUH/h0Ootx/iuOGPurz6t0qy2BLcWESwxhbqBM4DERTDJycMB2b8STghOftGr3ZO/UE1wLUh4bgjUI3C5IAycFGZeQzxI5VPFi7J2lkLgAbmwyOet/VSHDRG4PkBJFhc5gW4eiYY4woCqAABgADAAHQAcq9UUV8U6Ko9+LAzbOu414s0L6R3sFyB8SMVeUUIX5vgmDqrDkwDDyIzUfaPDs36LIM+TZX/7Vd7ybvmxunt8YiYmS3PQxE5KjxjJ0+Wk9aq7iAOrIeTDFbKOTr4Q5u/z/axckZgmLXbvL9LpRaXEsJfsXADnJV11KGxzXDDBPXmKjWVwSND8JF9rx7mHgf65FSa5qKaCsj2Jm7TeBX2CompJNuJ1jxC8JGdTOzF3c5ZjjJxyAA4ADoBTl6J9mmS+knx6sEXZg/8AElIOB4iNOP4xSgFZmVI1MkjkKiDmzHkPAdSegBPSty3O3cFjaJDkM/F5WHvStxYjwzwHgBVdiD2QwinjFu4bgFZYdG+aY1Ehv38SVnvpctyt/bv0kt2QeccoJ/aWk+td9KGwGuLPXGuqW3btkA5soBDqO8lCcDvArIIpAwDA5BGQe8GpsKlDoizePVRYtEWyh+4+i9097iH+wQ+GsHzEz0h02ejy+HZywE+tHIXA6mOXiD4jVqHwqh6YxF1Gx4/q7zCf6NyBs7mnePJWG1dgSGYz27IGcBZEkzofSMBgyglWA4ciCMZHDNLO2t25IjEwSNpZ5BFqi+rMKhSwERJAJYhss/AnT6vdolUO+k4jtxNwzDLHIoyAWKvxVc82ZSQBXnVNK/bDRnfL2+eGi20v0a5DNQNnG1gYPcJNHMP4t0urH4ZFzEn5dNXV1vFCukK3bu4ykcWJHYd/A4C/eYgeNVtpv/bsPrRJAeoZCy/qj1ComzNu2cV3P2csWiZI3AjxqMgLKyhEGosQEOMZ4mmJaSZrj1sbgRuzz7hl7qBlRG8XY8EcVbfQrif++f6PH/hQt9YR9+bp5RgfiNfL6KGxSGZFSJLeZJG5DKt6jkk8WbQ5PHJOOtWFvbXlx/dQi2jP8W4HrY71gU6j+dk8qvdlblQxOsspa6nXlJLg6D/w0ACR/lGfGnqLD6kvbI7sgG9vx75qKaeOxaMymBWyMivtFFahViKKKKEKn3n3XivoeylyCDqjdeDxvjGpenI4IPAgkGsj2zuVe2pOqJriMcpYFLZH3oxl0PlqHjW6UUzT1UkB7B8EtUUsdQO2PHevzXc2wbGpZAw9k9nKrjy9XPTlU3Ze6u0ZyFhiJB/izxPCqjvJYjV+Va/Q9FNPxOV2gAPEX90qzDIm6kkcDb2SnuVuCliO0du3uWGGkIACjqsY91e/qevQBsooquc4uN3G5Vi1oaLNFgisQ353WNhcllXFrOxaM+7HIxy0Z7gTlk8yOgrb6jbR2dHPE0UyLJG4wysMgj/rj4VLTzugeHtUNRA2dhY5fnuhCyuskbmORPZYdx5gg8GU9Qab94fRbcQEtaH6TD/hsQJ0HcGPqyDzIb8VJ105iOJleA90qNH+7AA/A1pG1FPVMLHWsdQVmX0tRSv2mg5bwr4b9XWnHZwavtZkx+j/APdU97dSTuHncyMvsjAVEz9lRwB8Tk+NRobpX9g9p+AM/wDkBq32fute3BAitZAD78wMKDz1jWfgppGDDsMoX9YxoB53I5Xv9k1JVYhVt2HXI5W9lWesSqIpkkc6URfadjyA/qTyABJ5Vtu5W6i2NsqHS0xy0sgHtOxyQCeOkYCjwUVF3M3BjsvrXPbXLDDSYwFB92NfdX9z1PQNdJVtZ/IdYfSPl1aUNGKdtz9R+WRRRRVerBFFFFCEUUUUIRRRRQhFFFFCEUUUUIX/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21514" name="AutoShape 10" descr="data:image/jpg;base64,/9j/4AAQSkZJRgABAQAAAQABAAD/2wCEAAkGBhQSERQTExQWEhQVGB4XFxcYGBgYFhgXGBUfIiEgHBwYGyYfGx8jGhYfHy8sIykqLTIsGB42NTAqQSYrLCkBCQoKDgwOGg8PGjIkHyQ2Mik0KjAyMCwvLi4sMjUyNCw1LS0vLDA1LzUuMS41LywqLywwLy8vKi0wKSksLCwpKf/AABEIAKAAoAMBIgACEQEDEQH/xAAcAAACAwEBAQEAAAAAAAAAAAAABgQFBwMCAQj/xABGEAACAQMBBQQGCAMGAwkAAAABAgMABBESBQYhMUETUWFxByIyQoGRFCNSYnKCkqFDorEkM1OywdFjg/AVF0Rzk6O0wuL/xAAbAQACAwEBAQAAAAAAAAAAAAAABAMFBgIHAf/EADMRAAEDAgMECQQDAAMAAAAAAAEAAgMEEQUhMRJBUXEGEyJhgbHB0fAyoeHxFEKRFSNS/9oADAMBAAIRAxEAPwDcaKKKEIooooQiiilbae+vrtFZxi5dTh5C2m3jbuLgEuw6qgOORK1xJI2Nu082C6a0uNgmeWUKpZiFUDJJOAAOZJPIUlXG9891n6GEihPs3MgLtJ4xRcPV7mc8einnUG62dNcqwvLh5VbIMUWYYQp6EK2t/wA7HyqPsuZoJvokjF1Kl7dz7RRSAyN3smVweqkdQc0FVi+00tpteNt3d+U9FSWN5FLk2SZP7+e4nPc0rIn6IdC/tXF917fmsYjfpKhKzKe8SA6sjxJHeDVrXK6ukjRpJGCIoyzHgAB31nzVTvdcvN+ZT/VRgaBVewPSo6/U3MXayRFo3eJw0jGJsFzEVXGoYbCMx48q0LZu047iNZYXEiNyYeHMEcwQeBB4g86xreLdl1soLzQ0U000rED1JAJiWiB7jpTRx5GYjvrr6M96mW8wWzHcMqOOQ7QoQkgHQsYip8HT7NbOOeRrwyXeB4E7vRVbomuZts3ei2qiiin0oiiiihCKKKKEIooooQiiiihCKKKX9+NqPDa6Ym0zTusETdVZzxYfgQM/5a5c4NBcdAvoFzZVG8O2Wu5HtoGK26ErcSqSGdhzijI4jHJ2HL2RxzgtrZY0VEUIijCqowAPACvFjYpDGsUYwiDAH+56k8yepJqBtXeq3t9Qd8sg1MiKzso+8FB056asVh6uplrZMgbbgruKJsLc/wDVZzTKilmYKo4lmIAA8SeAqhlaW6uLea1t5LiKHtCZPVjRi8ekaGlK614kkrkcBjNMuwN0u103N8uuU+tHA3GK3HQaeTy97HODwXGMlvq5pMGDRtTHPgO9JzVhOTEkR7C2hJz+j2q95L3D/pHZoP1GrGw3DiDLJcO95Ih1KZMCNWHIrEgCAjoSCR30zUVbQ0UEObGi/HU/dKPme/6ilr0ix52dM3WPRIPOOVW/oCPjWG7Pl+j3bnkq5lHlb3erh+SF/nW9b94/7NvM/wCBJ89Bx++KwHa0gJLeF2p/XIMfz/vS1blIwj5bMJqlzY4H5fJfpuiuduMKueeB/SulWiQRRRRQhFFFFCEUUUUIRRRRQhFJu+XG+sVPIJcOO7UoiUHzxKw+JpypQ39h0PZ3PSOUxP4JcALn4SrH+9KVrS6neBwKlhIEgJS9tO6eeY2kLGMKA1xKvBkVuUaHo7jjn3V48yK97U2AospYLZFQlcqOQLqwYajzJJUAk5PHjRuhxtzL700ssjHv+tZR8lVR8Ktrm4WNGdjhUUsx7lUZP7CsS57o3hrP6n/SN/sroNDm3O9MWwN5IbtCYyQ64EkTDTLExHJ1PEeB5HoTVrWT7H2CJwt3chvpEihl0uyGCM8VRChBGAfWPUk+VXI2cw5XF0P+e5/zZrSjGohk8G/dmPNVv8N5zan+qbau+VnbEia5iRhzXVll81XJA8xSo+w0f+9eacd0s8rKfNdWkjzFSrawjjXRHGka/ZVVVfkBio5MdjH0MJ55e66bQu3lct6N5je2ssFrBM/agASyAQxY1Ak/WHWRgdEPOk//ALt5JH1yzrH67OEiTUAXZWPrSH1slB7o699Me7w7Nri2HsQuOz+7HIgYL5KSwHgBVzVXVYlM99xYW05HndNwwNa23FQjaznib66z4GID9IixUrZPpBjiL29/KiTxkaXAIE0b50uFUHBGCrAcARngCBXuqJ91ra+2mEuIhKq2jHmwKnt1CkYI4+38qawutnkn2HuuDfVQ1ULGs2gLLRNm7XhuE1wSpMvLKMGAPcccj4GplYdvfuUdlyia3kaHgzRTKNDakGoxShAFcFVJVivusGDY4v3o739F9GElwtwq6uAwJEzgsAfZKt6rr0PgRWkbKC7YOR+aJB0ZDdoZhOdFFFTKJFFFFCEUUUUIRUTa2zEuYZIJBlJFKt34PUdxB4jxAqXXK6zobSQG0nBPIHHD96ELItxNqCOD6NNIvapJKqsfVEyiVvXjLY1gnPLjVzvdAXsbpVGSYXwO/C5x8QMfGqfYG3bJrK3ileJQIkDJOAozoGeEg0tk5ORnOa4bQv8AZ8MTyQSupVSQLZ5MEgdy5j+YxisO9hdOXhpGd7WuNfD1V202j2SdycbWZXRXX2WUMv4SMj9jXSqmx3bWxtoY5dpi3KoNSy9gQHIywXUFbSGJAGeWBXw3sY5bWsv+bFj91uEH7VO/BpwezY+KjbWMIzVvXxmwMngBUG0LSnEe0NnSHuQMT8hcmpN/6P57lNEt6AhOWSKAKrjubtJHLL4cj1Br4zBqkmzrAc19NbHbJVW7Ldp29yPZnlzGe+KNQinyOgsPBqt7i5WNSzsqKObMQqj4nhU2P0fpgB7m6fykEY+AiVQB5VMs9xrKNg4gV3HJ5dUzjyaUsR8Kc/4R73Xe4Ad2fsof5oAsAlaLbfb+rZxtdt9pfVgU/emYaf06j4U17r7uG2V3kYS3E2DK4GF9UeqiDoiZOM8SSSeJq7VcDA4CvtW9JQRUubczxKUlndLrolP0oW6ts6QsM9m8Tj4TKD81Yj41jGytpvZS2synKoUmcEcdPrRSgY6MiAnPvca2n0nSgbOkTrK8UQ83nT/TJ+FYTt657O2HA5Nsq+Rlmkb+iH51xUutPHbuU8AvE+6/T6tkZHEGvtR9nppijHcij5KKkVZJFFFFFCEUUUUIRUDb912VrcSfYikf9MZP+lTJ51RS7sFVRlmYgKAOZJPACs4339ICy2k0VrGZI5EMT3DkpCqyDSWXgXcDPEgBRzycVw+RkYu42XTWOfk0XVXs2LTDEv2Y1X5IB/pUbeI/2aVftjsx5yEKP81dxNMAM2s35DG6nyIflVZvDBNJHGskQhjaaMaXfMsnrgkKsZOnCgsSWyAvKsDHG4ygnjfULXPnj6vZae5Sg9pbnGYIW7sor/H3jXU7dt/8aMDxYAfvXTZdkbThaSvbDnpXDRk+KyA1Y7S9Jdzb27CSFJHOFScZEIzwzNGSWXH3SQSfcp+mpaaqcG9Ydo8Rb1Pmlp6ienaXbA2Rw+eigmCKVQSqSKeRwrqR4cxXy2szCdVs72rDiOzOIyfvRH6sj4fGki6uCrtMZHWVz/CCoGbuESAIfiD4mrrYm9LkhLpOzLHCSDGlieQYAnQx88E93KrGswGuw8dZG64GZtqOYVfSY1RVx6t4sTkL7+RWmbu7863WC7CxTMcJIuexmPcueKP91jx90t0b6yW4t1kUo4DK3Ag0wbpb2NGy2t0xbUdME7e/3RyH/E7j7/nzmw7ExP8A9cmTvP8AK5rsPMPbj+nyT1RRRV2qpZn6ZNumMQRqNRXVcEd7rhIhjqDJLnh/h1kXZ/SBaRMSWnktozzOVw2f/kD51s+8fosa/vZLie5KR4CxLEo1qoXgCz5XGpnbgObA59UVG2F6F1gngle6eQQHUFEaJlxoA+0dOmIZGc5xgjjlR0BdKHn5b8plsobHsj5f8LSgK+0UU2lkUUUUIRUbaW0o7eJpZWCRoMsT/oBxJJ4ADiSQKkM2Bk8BWW7Y2yb+btMn6LEfqF6SMOczd/cncPW94YVq6plNGXu8BxKYp6d079hqNrbVkvmDSgpADmOA+HJ5ejP1C8l8TxrwRngeNfaqdubb7HCIA0r8VB9lVHvNjjjPADqeHeRjCajEJw0ZuOQC1FoaKEuOTRqV7kiFsh03L2sQ93UvZr4L2gOnyHwFVse27dX1jt7iQDHaMHY4PPSXwAD90CqaYDPazPrYe+5GF/COSDy/evq3aEhdQyeIB4EjwB4mt3S9FG2Aq5e0dzbD7nMrE1HSU7RNLCLDefYaJkt96oWYKweIscKXXCk92oEgHzxVu6AgggEHgQeII8aSJIwwIIBB4EHkRVpuztQq30aQk8MwseJKjmhPUrzHePKqrHOjQoo+vpyS0ag6jv5K0wbpD/Mk6icAOOhGh7uarNpbEFvOCMmNwRFnj2Z5lB5jiD3Ljpxi3N1FhkdlxjDAnoe+nHeCxM1vIg9vTqQ9RIvFf3GPjUeGOORYbaIf2aOFJnB/iySjUuv7WAC7Z5ll7qnw/pQ+GkDJG7Tgcyf/ADu8dyWxDo62Wr2mO2Q7QDjv8N6i7nbbEqvCX7R4TgNkEtGfZOepHsk948avrq2WRCjDKsMHp8iORB4g9CKqtqWqQyRXCqqkOEkIABMcnq8cc8NoPwq0u7tIkLuwVRzJ/oOpJPAAcayFS5skvWwt2Q43A4HgPRa2naWRdXKbkC1+I4p03D2608LRTNqnt20OerqRlJPzLz+8rUz1i+yto3a3H0mFI4B2ZjxMGZpVLBhqRGXs8EHHEkam4ccUwzeka6hUvLDbOo+zJLGxJOAFBjfUSeAHM5rVU2JROY1sjrP3jv8ADJZ2ehka4lg7PFaPVNvLvbb2KBpmOpuCRqNUkhH2V8OpOAOppS2n6WniiUNZSRXEqkxI7xsnDq5RtSqM8fVBPIeGczSvJI00zmWZ/bc8z4Ae6o6KOA/etDQ0v8vtNPZ4+yoa2sFKLEdrgmjanpPvZiey0WidAAJZceLN6gPkpx3mlO/25Kz4ee5nkPHT20gx4kKyog+VRp52djHGcY9t+enPQDq2PlXe2tVjGFHiTzJPeT1NX8dJC3JjRzOfn+lQyVkzs3uPIZeX7U7Ym9u0LZw0b6k96KaaSVWHcCykofEH4Gti3R31iv0OAYpkA7SFiCy55EEcHQnkR8QDwrFKm7B2ibe8tp14YlWN/GOVgjA+A1BvNRS1Zh7NgvZqM0zRYg/rBG/Q5LTvSHtf1FskPrzgmUg8UtwcN8XP1Y8C592ltVwMDgBXIXn0ie4uTx7SVlTwihYomPA4Z/zmu1eT4rUmact3Ny916dh0AihB3uz9lE2rtEQRNIRnHAKObMTgAeZOKTC5GqWU5dvWdv6BR3DkB/vVtvRda5o4hyjHat+I5VB8tTfprxu9YdvexKfYjBmcd+ggJ/Oc/l8K1+AQMw/D34jIO0b25afcrJY9O+trWUDD2Rrz1+wTFupuloxPcKDMeKIeIhHh01kYyenIUw7T2XHcRmOVQ6n5g96nmpHeKlUVhqismqJjPI7ta34clfw08cMYiYMllF5ZNBNJA5LFMFWPvxtnS3dngVOOqmo125UCReLxESL46eY+K5Hxpx9IdiNMM49pH7NvFJf9nCn599Kles4LV/8AJ4faXM5sd39/+LAYlAaCt2o8hk4fOadYJg6qynKsAwPeCMj9jSruvtaFWZDKgLIpGTpwUZkK+tjkFQ8OjeFddnbW7HZykcXUtDGO91chfgAAT4A1UxWyqioQCFAHHjyHPjWLwjAHVnXxvdshp2b2vcglbPFcbbSGF7RtEi9r2yITpf2omhkjzkSIVz5jgfgePwqv2VaSylJrkaXUDRFwIRsYZzjm5OcdynHU1bejPcGCeGW5mjIWVgIdDPH6iAguOzK+2xPPmEXvppk9Gsf8O5uY+4a0kA/9RGP70vLgksW1HG8HvzHO2uqaixaOUNfIwju19tEtVw2TbdteMzcUtgAo6dtIMk+ax4A/8w1e3O4F0oJiuope5ZYSmfzxPw/QaXL62vLCC+aW2b6wPIkkTLJGuIVQaiSrj1hn2eXlSAwqpjvlfdl3n2umJsQhkbYH5+0r3d/9InluOYdtMfhEhwuPA8X/ADVHvLjQjNzwOA7yeAHxJAr1BEFVVHJQAPgMVHv+JiXvkH8oJ/qK9hggbS07Ymf1AHzxXlMspqJzI7eb+H6XSwt9EYB4tzY97HiT86kWltJM7JEFATGt3J0gkZAAUZY44nljI76+Vdbmj6h26tNIT8G0j9lFU/SHEJMPow6DJxIAOtlb4DQx19URNmAL2VPd2skLqsoUh86XQnSSBkghhkHHHrnBqNfKShC+0cBfxFwF/mIq53tuAZIIhzUmVvBQpUfNm/lNcdhWhmvbSIcczo5/DEe0J/k/evmEV09ThpmqNcxfS66xSihp8REMGmRtwVzu2MWsQPtKuhu8OhIbP5wasJZQqlmOFUEknkABxPyqs3+V7bacogbslkjSYppDIzuzhmweRJQZ0kcc99UF5dyzDTK4KdURdCtj7WSSR4Zx4VjG9F6uol22kbDiTe+gvw4rWv6R0tPHsOvtgaW1y4rhHMZGeZgQZW1YPMLjCj4KB8SabfR3bZFxN9pxGPwxrn/O7UrU87gx4sYz9ppG+crf7VoelOzS4bHTx6XA8AFmcCc6orZJ362J/wBK9bw7UftEtoW0Oy9pJIMExxA4GnPDUzcBnkFY91QrGVreeECSR45W7NlkcvhipKsC3EHK6SOR1eFVu27hhJfSAlCJIoiw5xxBEyw8hIzeGc1X2WyIpZ2eBli+jOoQoFbW4AYtKc5kGSAMnoTnjWAawBuZsLcL5kDX/RblfnuQ27bAXcfnpmmvf8f2JvCSI/8AurSRV5vfteZrXTLEmA6MXSQYIVs4CSYbJxwALVC2Zu3c3GCE+jxn35QdX5Y8gn8xUedbXo1XU9DRPdO8DtczoNwWOx2inqKljY2HT14qu2Hu/dTDXHbzzL2knZkACIZcgkMxAySMEnuxT7u36KHch74hUH/h0Ootx/iuOGPurz6t0qy2BLcWESwxhbqBM4DERTDJycMB2b8STghOftGr3ZO/UE1wLUh4bgjUI3C5IAycFGZeQzxI5VPFi7J2lkLgAbmwyOet/VSHDRG4PkBJFhc5gW4eiYY4woCqAABgADAAHQAcq9UUV8U6Ko9+LAzbOu414s0L6R3sFyB8SMVeUUIX5vgmDqrDkwDDyIzUfaPDs36LIM+TZX/7Vd7ybvmxunt8YiYmS3PQxE5KjxjJ0+Wk9aq7iAOrIeTDFbKOTr4Q5u/z/axckZgmLXbvL9LpRaXEsJfsXADnJV11KGxzXDDBPXmKjWVwSND8JF9rx7mHgf65FSa5qKaCsj2Jm7TeBX2CompJNuJ1jxC8JGdTOzF3c5ZjjJxyAA4ADoBTl6J9mmS+knx6sEXZg/8AElIOB4iNOP4xSgFZmVI1MkjkKiDmzHkPAdSegBPSty3O3cFjaJDkM/F5WHvStxYjwzwHgBVdiD2QwinjFu4bgFZYdG+aY1Ehv38SVnvpctyt/bv0kt2QeccoJ/aWk+td9KGwGuLPXGuqW3btkA5soBDqO8lCcDvArIIpAwDA5BGQe8GpsKlDoizePVRYtEWyh+4+i9097iH+wQ+GsHzEz0h02ejy+HZywE+tHIXA6mOXiD4jVqHwqh6YxF1Gx4/q7zCf6NyBs7mnePJWG1dgSGYz27IGcBZEkzofSMBgyglWA4ciCMZHDNLO2t25IjEwSNpZ5BFqi+rMKhSwERJAJYhss/AnT6vdolUO+k4jtxNwzDLHIoyAWKvxVc82ZSQBXnVNK/bDRnfL2+eGi20v0a5DNQNnG1gYPcJNHMP4t0urH4ZFzEn5dNXV1vFCukK3bu4ykcWJHYd/A4C/eYgeNVtpv/bsPrRJAeoZCy/qj1ComzNu2cV3P2csWiZI3AjxqMgLKyhEGosQEOMZ4mmJaSZrj1sbgRuzz7hl7qBlRG8XY8EcVbfQrif++f6PH/hQt9YR9+bp5RgfiNfL6KGxSGZFSJLeZJG5DKt6jkk8WbQ5PHJOOtWFvbXlx/dQi2jP8W4HrY71gU6j+dk8qvdlblQxOsspa6nXlJLg6D/w0ACR/lGfGnqLD6kvbI7sgG9vx75qKaeOxaMymBWyMivtFFahViKKKKEKn3n3XivoeylyCDqjdeDxvjGpenI4IPAgkGsj2zuVe2pOqJriMcpYFLZH3oxl0PlqHjW6UUzT1UkB7B8EtUUsdQO2PHevzXc2wbGpZAw9k9nKrjy9XPTlU3Ze6u0ZyFhiJB/izxPCqjvJYjV+Va/Q9FNPxOV2gAPEX90qzDIm6kkcDb2SnuVuCliO0du3uWGGkIACjqsY91e/qevQBsooquc4uN3G5Vi1oaLNFgisQ353WNhcllXFrOxaM+7HIxy0Z7gTlk8yOgrb6jbR2dHPE0UyLJG4wysMgj/rj4VLTzugeHtUNRA2dhY5fnuhCyuskbmORPZYdx5gg8GU9Qab94fRbcQEtaH6TD/hsQJ0HcGPqyDzIb8VJ105iOJleA90qNH+7AA/A1pG1FPVMLHWsdQVmX0tRSv2mg5bwr4b9XWnHZwavtZkx+j/APdU97dSTuHncyMvsjAVEz9lRwB8Tk+NRobpX9g9p+AM/wDkBq32fute3BAitZAD78wMKDz1jWfgppGDDsMoX9YxoB53I5Xv9k1JVYhVt2HXI5W9lWesSqIpkkc6URfadjyA/qTyABJ5Vtu5W6i2NsqHS0xy0sgHtOxyQCeOkYCjwUVF3M3BjsvrXPbXLDDSYwFB92NfdX9z1PQNdJVtZ/IdYfSPl1aUNGKdtz9R+WRRRRVerBFFFFCEUUUUIRRRRQhFFFFCEUUUUIX/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sp>
        <p:nvSpPr>
          <p:cNvPr id="21516" name="AutoShape 12" descr="data:image/jpg;base64,/9j/4AAQSkZJRgABAQAAAQABAAD/2wCEAAkGBhQQERUUExQUFBMWFh0YGRcXEhgbFxUYGBoZHRwZHBgYGyYeGBojHRYXHzssJCcrLCwtFx4xNTAqNSYrLSoBCQoKBQUFDQUFDSkYEhgpKSkpKSkpKSkpKSkpKSkpKSkpKSkpKSkpKSkpKSkpKSkpKSkpKSkpKSkpKSkpKSkpKf/AABEIAKYAtAMBIgACEQEDEQH/xAAcAAEAAgIDAQAAAAAAAAAAAAAABgcFCAEDBAL/xABJEAACAQMBBQUFBAUICAcAAAABAgMABBEhBQYSMUEHEyJRYTJCcYGRFCNioTNScoLBFSRTkrGywtEIJUNjc6Lw8RYXRFSTlNL/xAAUAQEAAAAAAAAAAAAAAAAAAAAA/8QAFBEBAAAAAAAAAAAAAAAAAAAAAP/aAAwDAQACEQMRAD8AvGlKUClKUClKUClKUClKUClKUClKx2094ra1IE88MJYZAkkVSQOZAJ1oMjSo+3aBs4f+ttf/AJ0/zrstt+bCRuFLy2ZsZwJk/wA6DOGqd7WN1r5br+UIHkeNFAAjZhLbcI1KqPaRjqfzBFW3a30cozG6OPNXVh9Qa7qCDdne+c11bxtdGIlwOGWNshifckXH3cmmf1TnTBGKnQqFbc2ckcs4jRU44Iw3CoUF3uMKxAGOLQ686mooFKUoFKUoFKUoFKUoFKUoFKUoFKUoFKUoBqB79dmH8p3MVwtx3LRxGPhMPeAgsWBHjXB8R8+lTylBUw7DH/8Aer/9Ff4y1kt3uyM2lwk/2vjKcWALVF1ZeHXxN0PlVj0oIleRvBcRg8JaQMIpQgRu8XXupOHR0Zc45Y4TUntLkSIrjkwzrzHofUcvlWN3p2c09swT9KhEsfn3kZyB89V/ero3a2qssfED4JFEynyz+kX04W1/fFB4dqniuXHnLax/RnkI/OpbUOt7pZ7lWRlZZLssCpyCkEJTPw4tKmNApSlApSlApSlApSlApSlApSlApSlApSlApSlArjNc1ht57tki4U9uQ8AHmTyB9CcD4E0Hi21vkkOVTxN58wM8jzAxnkSRnpxVHLbYd1coUWCJIGdn+/Z9ePUgIiqTqc+6MHBBxms9uju6gUXD+N2JZCwzwqffxy43A4iegIUYAxUqAoMPsPdtLbxZ45OHhLcIUKvPhRBoiZ6DU41JrMCuaUClKUClKUClKUClKUClKUClKgfaP2jHZzJBCge5lUsvECVQZwCVXViSDgfhNBOJZwgLMQqjmScAfEnlWGh36sHfgW9tS3kLhNfh4sH5VrlvBtW8vX/nVwz66IfAg+EegH0JrDnZJ+P50G36SBhkEEeYOn1r7rUjZtzdWx/m88sRzySRlH9UHB+lS/Y/a5tS3I71op0HMSqFbHo6YIPxB+FBsRSq8te26yb2knX91WH1VuVSTdvfm02gzJbycToOJkZSrBScZweYyaDP1gN5x4rc9O+A+pGPzFZ+o5virMsajOCXYY0JeONnQcWDgEr0oMlu8wNrAR/RIPooBH1FZGoPsbbU0b93DC80brHKuZAOBJQCxyRqMsdPwmpuKDmlKUClKUClKUClKUClKUClKUCqH7SN0NpTbUluI7aSWPhCxMjIQFCYGhbIIYseVXxXGKDVCTcbaSjBs7vHpE7D/lzXjk3fvI+dvdJ8YJR/hrbvFKDU3bNrJHHE6C4AKDvOOJgI5SSOAMVHMAYqS7t9ku0ZiJZIY1RhkGWRCxzqCFw4HzFXrvbZW89pLHdOscLqQzuwUIeYYEnAIIBHwqp90O1trO2a2MTXjQsUjlRuGJowThmd/ZHlpyNBj27Ab5iT3lsoPQu5IHTVYx/ZU37Puyl9nXC3E0yM6xGILECFYE6s5YDJxjTHQHNQra3bLfScp7e1XyhjMz/N2yufhivFu/2qvDIe9NxtAMRlZCoK/sAZI+HKg2FkvET2nRfiwH9pqNb02H25oVhuTGUZiSgLY8PM8LLg815+/XdsLeGCeISR280efda0kRh8wnCfiDisi+0eWYpFXOOJlAAyca+LI6dKCHDdhLS7tn4iQGVAMaKOQwXZ2GuOTAY0qxRUU3tUrGHHNSG+aEN/CpUjZ1HKg+qUpQKUpQKUpQKUpQKUpQKUpQKUrqnnWNSzMFVRksTgADmSTyFB9lqrPfLtlSEtFZBJXXR53J7iM66Dh1lbQ6Lp6nBqEdpXay98WgtWKWgyGcZD3H8Vj9OvXTSvDuF2Tz7S4ZZcwWmdGx45B/u1OmOnEdPLNBhdo7eudozjPe3kxPhDIWAz/RwJ4VHqc1nL7sk2mbVriYAlACLcEvJw9SEUcIIGuBk1fO7m6lts+Pgt4lQe83N3PmznVqzGKCut1+yDZywxySW8juyKxW4ckoSASpRcLkH0qdWOyYYBiGKOIfgRV/sFevFKDjFRntH2v9k2dPKMhgFCYxo7MoUnPIZxn0rPX9+sK8TnTOAAMlieSqBqWPlVNdoG+D3sc6KiPBbsjS/fAL4XB4AR+lc8sjwjBxnnQRLafaZfTxBJJQTxDJAIVx1XCqgx86ufczaV79jh75IC3AMEPJnu8Dh4lVHw2PWtb3vVebj7tFUg/dqMKBwnA885x9Kl+1d4to3U/fRw3cS8Kqqx8arhRgE/rH1oL5O2ZxjMUZz+KVcAcyeKIAfMisjs29M0auUKcXukgnGdDkaYPP4Vrzsvfi7tZla9jvZIASWjJADHThySNV8xnXAq2t2u17Z16Qiy9zIdBHMOAk+Qb2Cfnn0oJvSgNKBSlKBSlKBSlKDg1Ct+u0+HZpESr3902OGJTgLnkXbXhz0HM/DWs3vlvENn2U9yQCY0PCD7znRR8OIj5ZqkdlbLnMxUPw3zqJ7y8cZa0WXBWKPPsykMCSNdeEYCk0GVvd+trSnJkFsDyRIFBHzmyxqG7xdoN9cxvbTXJlg4vF92iF8e6SoGVz06n4Vku0OxtLHNpFGJbo4aWd37xkUjPCS3KUnU4wAMY9qvBufuHJexPcEokER4UEgJW4lGPBhSG4Mc8HSgyvY7uta39yxuZFYxapbHI7z8Zz7Sg9BrnnpWxcaADA0AGB6fKtTNp20lhcLPCXiZZDjPtwypq0bH3hggg48aN8a2Z3J3mXaNlFcAAFhh1z7MinDD4ZH0IoM7SlKBXzI2Bk6D15Cvqui9tRLG0bZwwIODg4PrQVrvZvbIZ0WHgDFGkLSLlLa14TmRl6ySDXzC8IHtHNWyWMckRnlZoLJmYISqtdXzjmVXQKoPXRFzjxGpbvvshIr6dZJ3kgCLc3pACMVziG1Xh08ZwMeWD7teHczdZ9tXH2u6UdyDwRQjIjCp7igezDGNNPaOnUmgrW0bxKRof4/96nuzH+2zGJLuJ5eEsc9+wPDz8bhcnXoK8vahu+bDaOeHhSRVcEABSVwrEADA5KcdM1h4sWV+si5EbEOpU4Jil5gEeQLL+7QTaTYl5BqrBh+CUjT1V/D+dR7aZt5GKXkBjfl30UYjlX1eE4SVf6p8mq49mbFZ44SJg6ygZIzxFAuW5jAOg19ay2824dtfxd3JGAR7LjRlPmDz/wCutBT+7e/d3sNo1mf7bs2TSOVCSFA58BbVGXrG+CPTnV87J2rFdQpNC4eNxlWHUfwPTB1BrWu8tX2TO9vcD7RYzHDAcpAv+0jPuzpnII58tQaz3Z3vI2xtoCzkk47G54Wik93En6OUfqhvZYdCPw0GwVK4FKDmlfE0oRSzEKoGSScAAcySeQqr9u9ucSyGOyj78jTvXbgiz+EY4nHrp6UFp0qkJe1vaYOQlkR+r3cuT6ZMnOshsv8A0gkAZby2eOQAkd03ErnoPFgrnz1FBmu3GRhs5AuDm5iyCMhgOI4I5kZAqobbf+9tJJ3QwmS5lMrkxcR4sEAatoo4jgHNdu9+/U20JBLMwWMfoolbwoD1J6t6n8hpULlmZmJGSfPoPL8qD7lnLOeIszMcux1OvPJ8zVp9mG86LcxQ8KcLBgnGxCo6qGJxjCjQgED4+dVhZWPF54yfi2P4etTnsp2E814btmEUNurYbzYqQFUHThXJLZ06HU0GV7V4B9szhMTwh2CsGXihfAYEAa8Lsv1qRf6O9w32e7iPsxzjH7y4P9wfWoJvht8Xk8t2OEQoBbxEDCyN7cjKPID8mTzqz+wrYrQ7OMzjDXMrSgdeDRV+RwT+9QWPSlKBXBrmuq6JCNjnwnHxxQa4b6X7XKoqnL7Qu5J/Uxo5t7ZfUDEjfOrq3Vt47SIIFdUjURo3dkqVQanKg4y2TrjpVI2wB2hsYH2Rb2uPiWkb+9mth9hH7kfE/wBtBD+1vYSbR2e7RFXmt/vU4SCSAPGvnquT8VFVFsbYBvLaHvg6LFIAsmNWhlOMDPlIVYejvzwK2VubCOQHjRTkakqM/Wq82hsuCLjWVlXiUw8OAAQCDpga+7jPIHFA7MbswSPaTPkxL90SR7B8RHPnoM+XdnlmpyWNzyysHmOcvoPJPXmemBVOSW8sdzwK+jgtgoCFaPhVVRVOS58Gvqc5q37DaUkqDhRQQBxcb4KtjUFFBI188UGF7SNz0vrJkVQHQZjOPZI5D0HT4E1QPdm42bJG36WybvY8+13MjBZo/wB2Tgf04nrZ+SykcEPLgEYxGgHP1biP0xWv81qItrXUPuyCQEek0RJ/59aC5uzLeI3+zIJWOZAvdyHzePwk/MAH50qlOzXfhrG1eIdZi31RB/hpQTLtS2897cvs+OXubW3TvbybGQBoQuB7XMAL7zMByFRbZ0IKI0bx7MtJGIjkcB7y54eblyMgfsYUE4AOhr7sbb7aIEYn/We05ZJjnUw25GEz5Zdz8hXZ2pbAuJbrvY4ZUhEaqjhGMYCkjg8AYIB05eooOnad3bxACHaNzO5J0JV4ggyeIiVQHzjQD5kVgrzZqXigxFe+zgcAIjmbB8HCTmCcgHAyUk1CkEYr7tthMVDzghgpBIUYIOfEx6NhiOHmxPLSuiP7m47gL9wW7qRgDkqxxx66qykq46goKCLjKnB/7fL41kLTZ5J18+vIfE+fpzr17zWhY96dHOVlAGnfIxjkP7xUP8WNWn2bdlqXUEN1dMHjdQyQp7Lesrc25eyMDzzyoKyt4omJjNwtupXIlljlKvr7K92jfXlpWWvNqxGNYptoNcRKMLa2Vu0SHHQvIqgZ6nhc/Otk5tlxOoR4o2UDAVo1KgeQBGAK67TYVvCcxwQxnzSJVP1AzQUluv2aXG1JY5bqL7JYxjEcGGVimc8KhvEAx1Z38TdPS94YQihVAVQAAANABoAB0AFfeK5oFKUoFcGua4NBrPvjA1nJaSAa2sstufjbTmWP6xTJ8qvPYRWbJWSTgcCVAr8IKOAc5Az1HWob2qbqmR3VR4bzhMZ6LewKQgJ6d9EWj/aRKwfZHveeEWjnhniJMIbQumpaE595fFp5ZHSguGewgQcTgtj9ZmYk+WCTkmsLtPYuUdiqx98vdCPGAMsGTiK+ZXDY6HnpWY2aRPiZjk9EzpF/m3r9NK7LpA8yIeSqzEfHwj+8/wBKCPbGsPskqySlZO9RiWVCBEQVzgEkgYbHn4deVSaexSTDcmxo6HDfXqPjkVjQeCeNW/XZc+ZKEn4cQCv/AFq9ZQ2+qgtD1QamP1XzXzXp0oPr7RJCPvBxoPfQeID8Sf8A5+lUFtOfj21cP0QZPxSEk5q6N8t6YrS1eUsCvBxaH2gfZUeZY6fDJ6Vr0t00dnc3Un6S4YxJ5s7+OVgPJVIX4uBQejcbdKS8geRMkCYrp58KH/FSru7I93DZ7KhV1xJJmZgRqDJggH1ChRSgq5SbLuWOh2btSWKTzEVzgo/7J4G+tW7bSPKhjDOza6LhECMTws0gGSCPI6kGop2m7B+zzNe92ZbSdBDfRL7XAPYnX8SEDX0HQmsTu7ve2zEWO5kaSzYYtr+JS68J0CSrzVhpofEDQdmwezQ29wXllLwTSEAr4WGGJEh9eIKM9M1Mpt3IbfiV0gwFJSSS2jLMuNcvoS66nJ5jXoa8cu/NgY0/ndsUWNk0mwxyFGe7xxZ8JPnmoXvTv9JtVDa2pxEq/wA4u3UrHGnvHXVQRpr4mzwqNaCBbXuxJDLL7sss8i/B5F4fzB/Oti+zWzMOyrNG59wp/r+L/FVEbv7B/li/jtoFYWcPDxMRgiFOrY5SSMWOP956Vs1FEFAUDAAwAOgHIUH3SlKBSlKBSlKBSlKDH7d2NHeQPBKDwuOYOGUjVXU9GUgEHzFUNvlubP8AaCRkbQXxkJ4ftqryuYMf7bkXjGuQWXnitiaxe393ob6Lu51yAeJWBw8bDk6MNVYeYoKf3O7YF0S7PdTDTvgp7t8f0qD2G8yBj9mp+NvtMJZUaJkCrlklDAqoJyAuSRknQZqFb39nEoJaaB71el1bYS9X/jQnwXH7Qw3mar3/AMMxBiINoQo3VLlZrWUejZVkz8GoLwhZ5VjlHCEfBSTBwAc9eYPMa48utdm19/orFD30gX9Xi1kbTUrEPFqeXEQB51SX8h3OBxbSs1Qcv9ZhgAPJU4j9BXRDs+yjfxTTbQmPKK1jdFY+TTSDjI/ZT50GU2ptWXbUrHP2awhJkkdtVjzzdyBh5mGgUeeB1NZTcvdr+W71HEZTZdnhY1b38HPCejO58bn1x5VlNidmN5tLu/tiixsYzlLSIYY+ZI1IY9Wclz5Crk2VsuK1iWGFFjjQYVVGg/zJ5560HrUUrmlB8yRhgQQCCMEEZBB5jB51W+2Oyx4Gkl2XOLYPrJbSLx20n7hDAf1TjpilKCrNp7WMLlZdn7LaQHVlilCk+fCHUH6VIdhbjXu2kXvbiGCzU5EMEfCoPpEqqnF+JixpSguPdjda32dCIbdOFebMTl5Gx7TN1P5DpWZpSgUpSgUpSgUpSgUpSgUpSgGvDtDY0FxpNDFL+3Grf2iuaUGH/wDLfZuc/YbbP/BXH05VmLDZENuMQwxRD8Ear/dFKUHtpSlApSl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sz="2800">
              <a:solidFill>
                <a:prstClr val="black"/>
              </a:solidFill>
            </a:endParaRPr>
          </a:p>
        </p:txBody>
      </p:sp>
      <p:pic>
        <p:nvPicPr>
          <p:cNvPr id="21518" name="Picture 14" descr="http://www2.free-clipart.net/gallery/clipart/Kids_Stuff/Miscellaneous/Tricycl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552" y="3522014"/>
            <a:ext cx="2428892" cy="2245377"/>
          </a:xfrm>
          <a:prstGeom prst="rect">
            <a:avLst/>
          </a:prstGeom>
          <a:noFill/>
        </p:spPr>
      </p:pic>
      <p:sp>
        <p:nvSpPr>
          <p:cNvPr id="12" name="Title 1"/>
          <p:cNvSpPr txBox="1">
            <a:spLocks/>
          </p:cNvSpPr>
          <p:nvPr/>
        </p:nvSpPr>
        <p:spPr>
          <a:xfrm>
            <a:off x="928662" y="1285860"/>
            <a:ext cx="7358114" cy="5143536"/>
          </a:xfrm>
          <a:prstGeom prst="rect">
            <a:avLst/>
          </a:prstGeom>
        </p:spPr>
        <p:txBody>
          <a:bodyPr vert="horz" lIns="91440" tIns="45720" rIns="91440" bIns="45720" rtlCol="0" anchor="ctr">
            <a:noAutofit/>
          </a:bodyPr>
          <a:lstStyle/>
          <a:p>
            <a:pPr algn="ctr">
              <a:spcBef>
                <a:spcPct val="0"/>
              </a:spcBef>
              <a:defRPr/>
            </a:pPr>
            <a:r>
              <a:rPr lang="en-US" sz="5800" dirty="0">
                <a:solidFill>
                  <a:prstClr val="black"/>
                </a:solidFill>
                <a:latin typeface="Arial Rounded MT Bold" pitchFamily="34" charset="0"/>
              </a:rPr>
              <a:t>‘Cycle’ means to keep going around and around and around, like the wheels on your bike, for example.  </a:t>
            </a:r>
            <a:br>
              <a:rPr lang="en-US" sz="5800" dirty="0">
                <a:solidFill>
                  <a:prstClr val="black"/>
                </a:solidFill>
                <a:latin typeface="Arial Rounded MT Bold" pitchFamily="34" charset="0"/>
              </a:rPr>
            </a:br>
            <a:endParaRPr lang="th-TH" sz="5800" dirty="0">
              <a:solidFill>
                <a:prstClr val="black"/>
              </a:solidFill>
              <a:latin typeface="Arial Rounded MT Bold" pitchFamily="34" charset="0"/>
              <a:cs typeface="+mj-cs"/>
            </a:endParaRPr>
          </a:p>
        </p:txBody>
      </p:sp>
    </p:spTree>
    <p:extLst>
      <p:ext uri="{BB962C8B-B14F-4D97-AF65-F5344CB8AC3E}">
        <p14:creationId xmlns:p14="http://schemas.microsoft.com/office/powerpoint/2010/main" val="18062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3.33333E-6 L 0.48907 0.00857 " pathEditMode="relative" rAng="0" ptsTypes="AA">
                                      <p:cBhvr>
                                        <p:cTn id="6" dur="2000" fill="hold"/>
                                        <p:tgtEl>
                                          <p:spTgt spid="21506"/>
                                        </p:tgtEl>
                                        <p:attrNameLst>
                                          <p:attrName>ppt_x</p:attrName>
                                          <p:attrName>ppt_y</p:attrName>
                                        </p:attrNameLst>
                                      </p:cBhvr>
                                      <p:rCtr x="244" y="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625 0.18218 L 0.00625 0.48264 " pathEditMode="relative" rAng="0" ptsTypes="AA">
                                      <p:cBhvr>
                                        <p:cTn id="10" dur="2000" fill="hold"/>
                                        <p:tgtEl>
                                          <p:spTgt spid="21508"/>
                                        </p:tgtEl>
                                        <p:attrNameLst>
                                          <p:attrName>ppt_x</p:attrName>
                                          <p:attrName>ppt_y</p:attrName>
                                        </p:attrNameLst>
                                      </p:cBhvr>
                                      <p:rCtr x="0" y="15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E-6 -4.07407E-6 L -0.51407 -0.00393 " pathEditMode="relative" rAng="0" ptsTypes="AA">
                                      <p:cBhvr>
                                        <p:cTn id="14" dur="2000" fill="hold"/>
                                        <p:tgtEl>
                                          <p:spTgt spid="21510"/>
                                        </p:tgtEl>
                                        <p:attrNameLst>
                                          <p:attrName>ppt_x</p:attrName>
                                          <p:attrName>ppt_y</p:attrName>
                                        </p:attrNameLst>
                                      </p:cBhvr>
                                      <p:rCtr x="-257" y="-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5E-6 -4.81481E-6 L 0.43559 0.00116 " pathEditMode="relative" rAng="0" ptsTypes="AA">
                                      <p:cBhvr>
                                        <p:cTn id="18" dur="2000" fill="hold"/>
                                        <p:tgtEl>
                                          <p:spTgt spid="21518"/>
                                        </p:tgtEl>
                                        <p:attrNameLst>
                                          <p:attrName>ppt_x</p:attrName>
                                          <p:attrName>ppt_y</p:attrName>
                                        </p:attrNameLst>
                                      </p:cBhvr>
                                      <p:rCtr x="218" y="0"/>
                                    </p:animMotion>
                                  </p:childTnLst>
                                </p:cTn>
                              </p:par>
                            </p:childTnLst>
                          </p:cTn>
                        </p:par>
                      </p:childTnLst>
                    </p:cTn>
                  </p:par>
                  <p:par>
                    <p:cTn id="19" fill="hold">
                      <p:stCondLst>
                        <p:cond delay="indefinite"/>
                      </p:stCondLst>
                      <p:childTnLst>
                        <p:par>
                          <p:cTn id="20" fill="hold">
                            <p:stCondLst>
                              <p:cond delay="0"/>
                            </p:stCondLst>
                            <p:childTnLst>
                              <p:par>
                                <p:cTn id="21" presetID="49" presetClass="exit" presetSubtype="0" accel="100000" fill="hold" nodeType="clickEffect">
                                  <p:stCondLst>
                                    <p:cond delay="0"/>
                                  </p:stCondLst>
                                  <p:childTnLst>
                                    <p:anim calcmode="lin" valueType="num">
                                      <p:cBhvr>
                                        <p:cTn id="22" dur="500"/>
                                        <p:tgtEl>
                                          <p:spTgt spid="21510"/>
                                        </p:tgtEl>
                                        <p:attrNameLst>
                                          <p:attrName>ppt_w</p:attrName>
                                        </p:attrNameLst>
                                      </p:cBhvr>
                                      <p:tavLst>
                                        <p:tav tm="0">
                                          <p:val>
                                            <p:strVal val="ppt_w"/>
                                          </p:val>
                                        </p:tav>
                                        <p:tav tm="100000">
                                          <p:val>
                                            <p:fltVal val="0"/>
                                          </p:val>
                                        </p:tav>
                                      </p:tavLst>
                                    </p:anim>
                                    <p:anim calcmode="lin" valueType="num">
                                      <p:cBhvr>
                                        <p:cTn id="23" dur="500"/>
                                        <p:tgtEl>
                                          <p:spTgt spid="21510"/>
                                        </p:tgtEl>
                                        <p:attrNameLst>
                                          <p:attrName>ppt_h</p:attrName>
                                        </p:attrNameLst>
                                      </p:cBhvr>
                                      <p:tavLst>
                                        <p:tav tm="0">
                                          <p:val>
                                            <p:strVal val="ppt_h"/>
                                          </p:val>
                                        </p:tav>
                                        <p:tav tm="100000">
                                          <p:val>
                                            <p:fltVal val="0"/>
                                          </p:val>
                                        </p:tav>
                                      </p:tavLst>
                                    </p:anim>
                                    <p:anim calcmode="lin" valueType="num">
                                      <p:cBhvr>
                                        <p:cTn id="24" dur="500"/>
                                        <p:tgtEl>
                                          <p:spTgt spid="21510"/>
                                        </p:tgtEl>
                                        <p:attrNameLst>
                                          <p:attrName>style.rotation</p:attrName>
                                        </p:attrNameLst>
                                      </p:cBhvr>
                                      <p:tavLst>
                                        <p:tav tm="0">
                                          <p:val>
                                            <p:fltVal val="0"/>
                                          </p:val>
                                        </p:tav>
                                        <p:tav tm="100000">
                                          <p:val>
                                            <p:fltVal val="360"/>
                                          </p:val>
                                        </p:tav>
                                      </p:tavLst>
                                    </p:anim>
                                    <p:animEffect transition="out" filter="fade">
                                      <p:cBhvr>
                                        <p:cTn id="25" dur="500"/>
                                        <p:tgtEl>
                                          <p:spTgt spid="21510"/>
                                        </p:tgtEl>
                                      </p:cBhvr>
                                    </p:animEffect>
                                    <p:set>
                                      <p:cBhvr>
                                        <p:cTn id="26" dur="1" fill="hold">
                                          <p:stCondLst>
                                            <p:cond delay="499"/>
                                          </p:stCondLst>
                                        </p:cTn>
                                        <p:tgtEl>
                                          <p:spTgt spid="21510"/>
                                        </p:tgtEl>
                                        <p:attrNameLst>
                                          <p:attrName>style.visibility</p:attrName>
                                        </p:attrNameLst>
                                      </p:cBhvr>
                                      <p:to>
                                        <p:strVal val="hidden"/>
                                      </p:to>
                                    </p:set>
                                  </p:childTnLst>
                                </p:cTn>
                              </p:par>
                              <p:par>
                                <p:cTn id="27" presetID="49" presetClass="exit" presetSubtype="0" accel="100000" fill="hold" nodeType="withEffect">
                                  <p:stCondLst>
                                    <p:cond delay="0"/>
                                  </p:stCondLst>
                                  <p:childTnLst>
                                    <p:anim calcmode="lin" valueType="num">
                                      <p:cBhvr>
                                        <p:cTn id="28" dur="500"/>
                                        <p:tgtEl>
                                          <p:spTgt spid="21508"/>
                                        </p:tgtEl>
                                        <p:attrNameLst>
                                          <p:attrName>ppt_w</p:attrName>
                                        </p:attrNameLst>
                                      </p:cBhvr>
                                      <p:tavLst>
                                        <p:tav tm="0">
                                          <p:val>
                                            <p:strVal val="ppt_w"/>
                                          </p:val>
                                        </p:tav>
                                        <p:tav tm="100000">
                                          <p:val>
                                            <p:fltVal val="0"/>
                                          </p:val>
                                        </p:tav>
                                      </p:tavLst>
                                    </p:anim>
                                    <p:anim calcmode="lin" valueType="num">
                                      <p:cBhvr>
                                        <p:cTn id="29" dur="500"/>
                                        <p:tgtEl>
                                          <p:spTgt spid="21508"/>
                                        </p:tgtEl>
                                        <p:attrNameLst>
                                          <p:attrName>ppt_h</p:attrName>
                                        </p:attrNameLst>
                                      </p:cBhvr>
                                      <p:tavLst>
                                        <p:tav tm="0">
                                          <p:val>
                                            <p:strVal val="ppt_h"/>
                                          </p:val>
                                        </p:tav>
                                        <p:tav tm="100000">
                                          <p:val>
                                            <p:fltVal val="0"/>
                                          </p:val>
                                        </p:tav>
                                      </p:tavLst>
                                    </p:anim>
                                    <p:anim calcmode="lin" valueType="num">
                                      <p:cBhvr>
                                        <p:cTn id="30" dur="500"/>
                                        <p:tgtEl>
                                          <p:spTgt spid="21508"/>
                                        </p:tgtEl>
                                        <p:attrNameLst>
                                          <p:attrName>style.rotation</p:attrName>
                                        </p:attrNameLst>
                                      </p:cBhvr>
                                      <p:tavLst>
                                        <p:tav tm="0">
                                          <p:val>
                                            <p:fltVal val="0"/>
                                          </p:val>
                                        </p:tav>
                                        <p:tav tm="100000">
                                          <p:val>
                                            <p:fltVal val="360"/>
                                          </p:val>
                                        </p:tav>
                                      </p:tavLst>
                                    </p:anim>
                                    <p:animEffect transition="out" filter="fade">
                                      <p:cBhvr>
                                        <p:cTn id="31" dur="500"/>
                                        <p:tgtEl>
                                          <p:spTgt spid="21508"/>
                                        </p:tgtEl>
                                      </p:cBhvr>
                                    </p:animEffect>
                                    <p:set>
                                      <p:cBhvr>
                                        <p:cTn id="32" dur="1" fill="hold">
                                          <p:stCondLst>
                                            <p:cond delay="499"/>
                                          </p:stCondLst>
                                        </p:cTn>
                                        <p:tgtEl>
                                          <p:spTgt spid="21508"/>
                                        </p:tgtEl>
                                        <p:attrNameLst>
                                          <p:attrName>style.visibility</p:attrName>
                                        </p:attrNameLst>
                                      </p:cBhvr>
                                      <p:to>
                                        <p:strVal val="hidden"/>
                                      </p:to>
                                    </p:set>
                                  </p:childTnLst>
                                </p:cTn>
                              </p:par>
                              <p:par>
                                <p:cTn id="33" presetID="49" presetClass="exit" presetSubtype="0" accel="100000" fill="hold" nodeType="withEffect">
                                  <p:stCondLst>
                                    <p:cond delay="0"/>
                                  </p:stCondLst>
                                  <p:childTnLst>
                                    <p:anim calcmode="lin" valueType="num">
                                      <p:cBhvr>
                                        <p:cTn id="34" dur="500"/>
                                        <p:tgtEl>
                                          <p:spTgt spid="21506"/>
                                        </p:tgtEl>
                                        <p:attrNameLst>
                                          <p:attrName>ppt_w</p:attrName>
                                        </p:attrNameLst>
                                      </p:cBhvr>
                                      <p:tavLst>
                                        <p:tav tm="0">
                                          <p:val>
                                            <p:strVal val="ppt_w"/>
                                          </p:val>
                                        </p:tav>
                                        <p:tav tm="100000">
                                          <p:val>
                                            <p:fltVal val="0"/>
                                          </p:val>
                                        </p:tav>
                                      </p:tavLst>
                                    </p:anim>
                                    <p:anim calcmode="lin" valueType="num">
                                      <p:cBhvr>
                                        <p:cTn id="35" dur="500"/>
                                        <p:tgtEl>
                                          <p:spTgt spid="21506"/>
                                        </p:tgtEl>
                                        <p:attrNameLst>
                                          <p:attrName>ppt_h</p:attrName>
                                        </p:attrNameLst>
                                      </p:cBhvr>
                                      <p:tavLst>
                                        <p:tav tm="0">
                                          <p:val>
                                            <p:strVal val="ppt_h"/>
                                          </p:val>
                                        </p:tav>
                                        <p:tav tm="100000">
                                          <p:val>
                                            <p:fltVal val="0"/>
                                          </p:val>
                                        </p:tav>
                                      </p:tavLst>
                                    </p:anim>
                                    <p:anim calcmode="lin" valueType="num">
                                      <p:cBhvr>
                                        <p:cTn id="36" dur="500"/>
                                        <p:tgtEl>
                                          <p:spTgt spid="21506"/>
                                        </p:tgtEl>
                                        <p:attrNameLst>
                                          <p:attrName>style.rotation</p:attrName>
                                        </p:attrNameLst>
                                      </p:cBhvr>
                                      <p:tavLst>
                                        <p:tav tm="0">
                                          <p:val>
                                            <p:fltVal val="0"/>
                                          </p:val>
                                        </p:tav>
                                        <p:tav tm="100000">
                                          <p:val>
                                            <p:fltVal val="360"/>
                                          </p:val>
                                        </p:tav>
                                      </p:tavLst>
                                    </p:anim>
                                    <p:animEffect transition="out" filter="fade">
                                      <p:cBhvr>
                                        <p:cTn id="37" dur="500"/>
                                        <p:tgtEl>
                                          <p:spTgt spid="21506"/>
                                        </p:tgtEl>
                                      </p:cBhvr>
                                    </p:animEffect>
                                    <p:set>
                                      <p:cBhvr>
                                        <p:cTn id="38" dur="1" fill="hold">
                                          <p:stCondLst>
                                            <p:cond delay="499"/>
                                          </p:stCondLst>
                                        </p:cTn>
                                        <p:tgtEl>
                                          <p:spTgt spid="21506"/>
                                        </p:tgtEl>
                                        <p:attrNameLst>
                                          <p:attrName>style.visibility</p:attrName>
                                        </p:attrNameLst>
                                      </p:cBhvr>
                                      <p:to>
                                        <p:strVal val="hidden"/>
                                      </p:to>
                                    </p:set>
                                  </p:childTnLst>
                                </p:cTn>
                              </p:par>
                              <p:par>
                                <p:cTn id="39" presetID="49" presetClass="exit" presetSubtype="0" accel="100000" fill="hold" nodeType="withEffect">
                                  <p:stCondLst>
                                    <p:cond delay="0"/>
                                  </p:stCondLst>
                                  <p:childTnLst>
                                    <p:anim calcmode="lin" valueType="num">
                                      <p:cBhvr>
                                        <p:cTn id="40" dur="500"/>
                                        <p:tgtEl>
                                          <p:spTgt spid="21518"/>
                                        </p:tgtEl>
                                        <p:attrNameLst>
                                          <p:attrName>ppt_w</p:attrName>
                                        </p:attrNameLst>
                                      </p:cBhvr>
                                      <p:tavLst>
                                        <p:tav tm="0">
                                          <p:val>
                                            <p:strVal val="ppt_w"/>
                                          </p:val>
                                        </p:tav>
                                        <p:tav tm="100000">
                                          <p:val>
                                            <p:fltVal val="0"/>
                                          </p:val>
                                        </p:tav>
                                      </p:tavLst>
                                    </p:anim>
                                    <p:anim calcmode="lin" valueType="num">
                                      <p:cBhvr>
                                        <p:cTn id="41" dur="500"/>
                                        <p:tgtEl>
                                          <p:spTgt spid="21518"/>
                                        </p:tgtEl>
                                        <p:attrNameLst>
                                          <p:attrName>ppt_h</p:attrName>
                                        </p:attrNameLst>
                                      </p:cBhvr>
                                      <p:tavLst>
                                        <p:tav tm="0">
                                          <p:val>
                                            <p:strVal val="ppt_h"/>
                                          </p:val>
                                        </p:tav>
                                        <p:tav tm="100000">
                                          <p:val>
                                            <p:fltVal val="0"/>
                                          </p:val>
                                        </p:tav>
                                      </p:tavLst>
                                    </p:anim>
                                    <p:anim calcmode="lin" valueType="num">
                                      <p:cBhvr>
                                        <p:cTn id="42" dur="500"/>
                                        <p:tgtEl>
                                          <p:spTgt spid="21518"/>
                                        </p:tgtEl>
                                        <p:attrNameLst>
                                          <p:attrName>style.rotation</p:attrName>
                                        </p:attrNameLst>
                                      </p:cBhvr>
                                      <p:tavLst>
                                        <p:tav tm="0">
                                          <p:val>
                                            <p:fltVal val="0"/>
                                          </p:val>
                                        </p:tav>
                                        <p:tav tm="100000">
                                          <p:val>
                                            <p:fltVal val="360"/>
                                          </p:val>
                                        </p:tav>
                                      </p:tavLst>
                                    </p:anim>
                                    <p:animEffect transition="out" filter="fade">
                                      <p:cBhvr>
                                        <p:cTn id="43" dur="500"/>
                                        <p:tgtEl>
                                          <p:spTgt spid="21518"/>
                                        </p:tgtEl>
                                      </p:cBhvr>
                                    </p:animEffect>
                                    <p:set>
                                      <p:cBhvr>
                                        <p:cTn id="44" dur="1" fill="hold">
                                          <p:stCondLst>
                                            <p:cond delay="499"/>
                                          </p:stCondLst>
                                        </p:cTn>
                                        <p:tgtEl>
                                          <p:spTgt spid="215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360"/>
                                          </p:val>
                                        </p:tav>
                                        <p:tav tm="100000">
                                          <p:val>
                                            <p:fltVal val="0"/>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580</Words>
  <Application>Microsoft Office PowerPoint</Application>
  <PresentationFormat>On-screen Show (4:3)</PresentationFormat>
  <Paragraphs>68</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Default Design</vt:lpstr>
      <vt:lpstr>Office Theme</vt:lpstr>
      <vt:lpstr>PowerPoint Presentation</vt:lpstr>
      <vt:lpstr>The Water</vt:lpstr>
      <vt:lpstr>Let’s talk a bit about water.</vt:lpstr>
      <vt:lpstr>When did you last have a glass of water?</vt:lpstr>
      <vt:lpstr>When did you last wash you hands?</vt:lpstr>
      <vt:lpstr>   Think of all the other times you have used water.</vt:lpstr>
      <vt:lpstr>   Did you know that water makes up 70% of your body?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2021-01-19T11:35:06Z</dcterms:created>
  <dcterms:modified xsi:type="dcterms:W3CDTF">2021-01-19T11:42:54Z</dcterms:modified>
</cp:coreProperties>
</file>