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271" r:id="rId3"/>
    <p:sldId id="272" r:id="rId4"/>
    <p:sldId id="273" r:id="rId5"/>
    <p:sldId id="274" r:id="rId6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23E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08447-1673-42C4-BCAB-1FC71A37440C}" type="datetimeFigureOut">
              <a:rPr lang="en-GB" smtClean="0"/>
              <a:t>19/06/2020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C9195-0A4A-4F3D-91F9-1E0F16E7A0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713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19/06/2020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7851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19/06/2020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657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19/06/2020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36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19/06/2020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465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19/06/2020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1566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19/06/2020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789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19/06/2020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678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19/06/2020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33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19/06/2020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042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19/06/2020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61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19/06/2020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65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26AA3-19E2-4465-B0CD-DF3FEB90C898}" type="datetimeFigureOut">
              <a:rPr lang="en-GB" smtClean="0"/>
              <a:t>19/06/2020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508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Monday - Please find the percentage of the amounts.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10% of £45.60   =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10% of £88.70   =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10% of £123.40 =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20% of £75.00   = 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20% of £60.20   =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20% of £125.50 =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30% of £56.20   =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40% of £76.45   =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50% of £146.80 =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60% of £246.00 =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70% of £420.00 =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80% of £500.00 =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649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Tuesday </a:t>
            </a:r>
            <a:r>
              <a:rPr lang="en-GB" dirty="0" smtClean="0">
                <a:solidFill>
                  <a:schemeClr val="tx1"/>
                </a:solidFill>
              </a:rPr>
              <a:t>- Please find the percentage of the amounts.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10% of </a:t>
            </a:r>
            <a:r>
              <a:rPr lang="en-GB" dirty="0" smtClean="0">
                <a:solidFill>
                  <a:schemeClr val="tx1"/>
                </a:solidFill>
              </a:rPr>
              <a:t>£38.50     =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10% of </a:t>
            </a:r>
            <a:r>
              <a:rPr lang="en-GB" dirty="0" smtClean="0">
                <a:solidFill>
                  <a:schemeClr val="tx1"/>
                </a:solidFill>
              </a:rPr>
              <a:t>£123.40   </a:t>
            </a:r>
            <a:r>
              <a:rPr lang="en-GB" dirty="0" smtClean="0">
                <a:solidFill>
                  <a:schemeClr val="tx1"/>
                </a:solidFill>
              </a:rPr>
              <a:t>=</a:t>
            </a:r>
          </a:p>
          <a:p>
            <a:pPr algn="l"/>
            <a:r>
              <a:rPr lang="en-GB" dirty="0">
                <a:solidFill>
                  <a:schemeClr val="tx1"/>
                </a:solidFill>
              </a:rPr>
              <a:t>2</a:t>
            </a:r>
            <a:r>
              <a:rPr lang="en-GB" dirty="0" smtClean="0">
                <a:solidFill>
                  <a:schemeClr val="tx1"/>
                </a:solidFill>
              </a:rPr>
              <a:t>0</a:t>
            </a:r>
            <a:r>
              <a:rPr lang="en-GB" dirty="0" smtClean="0">
                <a:solidFill>
                  <a:schemeClr val="tx1"/>
                </a:solidFill>
              </a:rPr>
              <a:t>% of </a:t>
            </a:r>
            <a:r>
              <a:rPr lang="en-GB" dirty="0" smtClean="0">
                <a:solidFill>
                  <a:schemeClr val="tx1"/>
                </a:solidFill>
              </a:rPr>
              <a:t>£48.90     =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20% of </a:t>
            </a:r>
            <a:r>
              <a:rPr lang="en-GB" dirty="0" smtClean="0">
                <a:solidFill>
                  <a:schemeClr val="tx1"/>
                </a:solidFill>
              </a:rPr>
              <a:t>£342.00   </a:t>
            </a:r>
            <a:r>
              <a:rPr lang="en-GB" dirty="0" smtClean="0">
                <a:solidFill>
                  <a:schemeClr val="tx1"/>
                </a:solidFill>
              </a:rPr>
              <a:t>= </a:t>
            </a:r>
          </a:p>
          <a:p>
            <a:pPr algn="l"/>
            <a:r>
              <a:rPr lang="en-GB" dirty="0">
                <a:solidFill>
                  <a:schemeClr val="tx1"/>
                </a:solidFill>
              </a:rPr>
              <a:t>3</a:t>
            </a:r>
            <a:r>
              <a:rPr lang="en-GB" dirty="0" smtClean="0">
                <a:solidFill>
                  <a:schemeClr val="tx1"/>
                </a:solidFill>
              </a:rPr>
              <a:t>0</a:t>
            </a:r>
            <a:r>
              <a:rPr lang="en-GB" dirty="0" smtClean="0">
                <a:solidFill>
                  <a:schemeClr val="tx1"/>
                </a:solidFill>
              </a:rPr>
              <a:t>% of </a:t>
            </a:r>
            <a:r>
              <a:rPr lang="en-GB" dirty="0" smtClean="0">
                <a:solidFill>
                  <a:schemeClr val="tx1"/>
                </a:solidFill>
              </a:rPr>
              <a:t>£67.90     </a:t>
            </a:r>
            <a:r>
              <a:rPr lang="en-GB" dirty="0" smtClean="0">
                <a:solidFill>
                  <a:schemeClr val="tx1"/>
                </a:solidFill>
              </a:rPr>
              <a:t>=</a:t>
            </a:r>
          </a:p>
          <a:p>
            <a:pPr algn="l"/>
            <a:r>
              <a:rPr lang="en-GB" dirty="0">
                <a:solidFill>
                  <a:schemeClr val="tx1"/>
                </a:solidFill>
              </a:rPr>
              <a:t>1</a:t>
            </a:r>
            <a:r>
              <a:rPr lang="en-GB" dirty="0" smtClean="0">
                <a:solidFill>
                  <a:schemeClr val="tx1"/>
                </a:solidFill>
              </a:rPr>
              <a:t>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£76.50     </a:t>
            </a:r>
            <a:r>
              <a:rPr lang="en-GB" dirty="0" smtClean="0">
                <a:solidFill>
                  <a:schemeClr val="tx1"/>
                </a:solidFill>
              </a:rPr>
              <a:t>=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15%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£66.60     </a:t>
            </a:r>
            <a:r>
              <a:rPr lang="en-GB" dirty="0" smtClean="0">
                <a:solidFill>
                  <a:schemeClr val="tx1"/>
                </a:solidFill>
              </a:rPr>
              <a:t>=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15%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£98.00     </a:t>
            </a:r>
            <a:r>
              <a:rPr lang="en-GB" dirty="0" smtClean="0">
                <a:solidFill>
                  <a:schemeClr val="tx1"/>
                </a:solidFill>
              </a:rPr>
              <a:t>=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15% </a:t>
            </a:r>
            <a:r>
              <a:rPr lang="en-GB" dirty="0" smtClean="0">
                <a:solidFill>
                  <a:schemeClr val="tx1"/>
                </a:solidFill>
              </a:rPr>
              <a:t>of £</a:t>
            </a:r>
            <a:r>
              <a:rPr lang="en-GB" dirty="0" smtClean="0">
                <a:solidFill>
                  <a:schemeClr val="tx1"/>
                </a:solidFill>
              </a:rPr>
              <a:t>126.20  </a:t>
            </a:r>
            <a:r>
              <a:rPr lang="en-GB" dirty="0" smtClean="0">
                <a:solidFill>
                  <a:schemeClr val="tx1"/>
                </a:solidFill>
              </a:rPr>
              <a:t>=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15%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£164.00  =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15%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£250.40  =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15%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£389.00  </a:t>
            </a:r>
            <a:r>
              <a:rPr lang="en-GB" dirty="0" smtClean="0">
                <a:solidFill>
                  <a:schemeClr val="tx1"/>
                </a:solidFill>
              </a:rPr>
              <a:t>=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844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Wednesday </a:t>
            </a:r>
            <a:r>
              <a:rPr lang="en-GB" dirty="0" smtClean="0">
                <a:solidFill>
                  <a:schemeClr val="tx1"/>
                </a:solidFill>
              </a:rPr>
              <a:t>- Please find the percentage of the amounts.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10% of </a:t>
            </a:r>
            <a:r>
              <a:rPr lang="en-GB" dirty="0" smtClean="0">
                <a:solidFill>
                  <a:schemeClr val="tx1"/>
                </a:solidFill>
              </a:rPr>
              <a:t>£340.50     =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15%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£176.40     </a:t>
            </a:r>
            <a:r>
              <a:rPr lang="en-GB" dirty="0" smtClean="0">
                <a:solidFill>
                  <a:schemeClr val="tx1"/>
                </a:solidFill>
              </a:rPr>
              <a:t>=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15</a:t>
            </a:r>
            <a:r>
              <a:rPr lang="en-GB" dirty="0" smtClean="0">
                <a:solidFill>
                  <a:schemeClr val="tx1"/>
                </a:solidFill>
              </a:rPr>
              <a:t>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£138.80     =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15%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£362.00     </a:t>
            </a:r>
            <a:r>
              <a:rPr lang="en-GB" dirty="0" smtClean="0">
                <a:solidFill>
                  <a:schemeClr val="tx1"/>
                </a:solidFill>
              </a:rPr>
              <a:t>= 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25</a:t>
            </a:r>
            <a:r>
              <a:rPr lang="en-GB" dirty="0" smtClean="0">
                <a:solidFill>
                  <a:schemeClr val="tx1"/>
                </a:solidFill>
              </a:rPr>
              <a:t>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£268.80     </a:t>
            </a:r>
            <a:r>
              <a:rPr lang="en-GB" dirty="0" smtClean="0">
                <a:solidFill>
                  <a:schemeClr val="tx1"/>
                </a:solidFill>
              </a:rPr>
              <a:t>=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25%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£446.40     </a:t>
            </a:r>
            <a:r>
              <a:rPr lang="en-GB" dirty="0" smtClean="0">
                <a:solidFill>
                  <a:schemeClr val="tx1"/>
                </a:solidFill>
              </a:rPr>
              <a:t>=</a:t>
            </a:r>
          </a:p>
          <a:p>
            <a:pPr algn="l"/>
            <a:r>
              <a:rPr lang="en-GB" dirty="0">
                <a:solidFill>
                  <a:schemeClr val="tx1"/>
                </a:solidFill>
              </a:rPr>
              <a:t>2</a:t>
            </a:r>
            <a:r>
              <a:rPr lang="en-GB" dirty="0" smtClean="0">
                <a:solidFill>
                  <a:schemeClr val="tx1"/>
                </a:solidFill>
              </a:rPr>
              <a:t>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£67.60       </a:t>
            </a:r>
            <a:r>
              <a:rPr lang="en-GB" dirty="0" smtClean="0">
                <a:solidFill>
                  <a:schemeClr val="tx1"/>
                </a:solidFill>
              </a:rPr>
              <a:t>=</a:t>
            </a:r>
          </a:p>
          <a:p>
            <a:pPr algn="l"/>
            <a:r>
              <a:rPr lang="en-GB" dirty="0">
                <a:solidFill>
                  <a:schemeClr val="tx1"/>
                </a:solidFill>
              </a:rPr>
              <a:t>2</a:t>
            </a:r>
            <a:r>
              <a:rPr lang="en-GB" dirty="0" smtClean="0">
                <a:solidFill>
                  <a:schemeClr val="tx1"/>
                </a:solidFill>
              </a:rPr>
              <a:t>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£398.00     </a:t>
            </a:r>
            <a:r>
              <a:rPr lang="en-GB" dirty="0" smtClean="0">
                <a:solidFill>
                  <a:schemeClr val="tx1"/>
                </a:solidFill>
              </a:rPr>
              <a:t>=</a:t>
            </a:r>
          </a:p>
          <a:p>
            <a:pPr algn="l"/>
            <a:r>
              <a:rPr lang="en-GB" dirty="0">
                <a:solidFill>
                  <a:schemeClr val="tx1"/>
                </a:solidFill>
              </a:rPr>
              <a:t>3</a:t>
            </a:r>
            <a:r>
              <a:rPr lang="en-GB" dirty="0" smtClean="0">
                <a:solidFill>
                  <a:schemeClr val="tx1"/>
                </a:solidFill>
              </a:rPr>
              <a:t>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</a:t>
            </a:r>
            <a:r>
              <a:rPr lang="en-GB" dirty="0">
                <a:solidFill>
                  <a:schemeClr val="tx1"/>
                </a:solidFill>
              </a:rPr>
              <a:t>2</a:t>
            </a:r>
            <a:r>
              <a:rPr lang="en-GB" dirty="0" smtClean="0">
                <a:solidFill>
                  <a:schemeClr val="tx1"/>
                </a:solidFill>
              </a:rPr>
              <a:t>26.20     </a:t>
            </a:r>
            <a:r>
              <a:rPr lang="en-GB" dirty="0" smtClean="0">
                <a:solidFill>
                  <a:schemeClr val="tx1"/>
                </a:solidFill>
              </a:rPr>
              <a:t>=</a:t>
            </a:r>
          </a:p>
          <a:p>
            <a:pPr algn="l"/>
            <a:r>
              <a:rPr lang="en-GB" dirty="0">
                <a:solidFill>
                  <a:schemeClr val="tx1"/>
                </a:solidFill>
              </a:rPr>
              <a:t>3</a:t>
            </a:r>
            <a:r>
              <a:rPr lang="en-GB" dirty="0" smtClean="0">
                <a:solidFill>
                  <a:schemeClr val="tx1"/>
                </a:solidFill>
              </a:rPr>
              <a:t>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£464.00     =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>
                <a:solidFill>
                  <a:schemeClr val="tx1"/>
                </a:solidFill>
              </a:rPr>
              <a:t>3</a:t>
            </a:r>
            <a:r>
              <a:rPr lang="en-GB" dirty="0" smtClean="0">
                <a:solidFill>
                  <a:schemeClr val="tx1"/>
                </a:solidFill>
              </a:rPr>
              <a:t>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£250.60     =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>
                <a:solidFill>
                  <a:schemeClr val="tx1"/>
                </a:solidFill>
              </a:rPr>
              <a:t>3</a:t>
            </a:r>
            <a:r>
              <a:rPr lang="en-GB" dirty="0" smtClean="0">
                <a:solidFill>
                  <a:schemeClr val="tx1"/>
                </a:solidFill>
              </a:rPr>
              <a:t>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£389.00     =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28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Thursday </a:t>
            </a:r>
            <a:r>
              <a:rPr lang="en-GB" dirty="0" smtClean="0">
                <a:solidFill>
                  <a:schemeClr val="tx1"/>
                </a:solidFill>
              </a:rPr>
              <a:t>- Please find the percentage of the amounts.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10% of </a:t>
            </a:r>
            <a:r>
              <a:rPr lang="en-GB" dirty="0" smtClean="0">
                <a:solidFill>
                  <a:schemeClr val="tx1"/>
                </a:solidFill>
              </a:rPr>
              <a:t>£867.20     =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15%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£376.80     </a:t>
            </a:r>
            <a:r>
              <a:rPr lang="en-GB" dirty="0" smtClean="0">
                <a:solidFill>
                  <a:schemeClr val="tx1"/>
                </a:solidFill>
              </a:rPr>
              <a:t>=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15</a:t>
            </a:r>
            <a:r>
              <a:rPr lang="en-GB" dirty="0" smtClean="0">
                <a:solidFill>
                  <a:schemeClr val="tx1"/>
                </a:solidFill>
              </a:rPr>
              <a:t>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£437.40     =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>
                <a:solidFill>
                  <a:schemeClr val="tx1"/>
                </a:solidFill>
              </a:rPr>
              <a:t>2</a:t>
            </a:r>
            <a:r>
              <a:rPr lang="en-GB" dirty="0" smtClean="0">
                <a:solidFill>
                  <a:schemeClr val="tx1"/>
                </a:solidFill>
              </a:rPr>
              <a:t>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£862.00     </a:t>
            </a:r>
            <a:r>
              <a:rPr lang="en-GB" dirty="0" smtClean="0">
                <a:solidFill>
                  <a:schemeClr val="tx1"/>
                </a:solidFill>
              </a:rPr>
              <a:t>= </a:t>
            </a:r>
          </a:p>
          <a:p>
            <a:pPr algn="l"/>
            <a:r>
              <a:rPr lang="en-GB" dirty="0">
                <a:solidFill>
                  <a:schemeClr val="tx1"/>
                </a:solidFill>
              </a:rPr>
              <a:t>3</a:t>
            </a:r>
            <a:r>
              <a:rPr lang="en-GB" dirty="0" smtClean="0">
                <a:solidFill>
                  <a:schemeClr val="tx1"/>
                </a:solidFill>
              </a:rPr>
              <a:t>5</a:t>
            </a:r>
            <a:r>
              <a:rPr lang="en-GB" dirty="0" smtClean="0">
                <a:solidFill>
                  <a:schemeClr val="tx1"/>
                </a:solidFill>
              </a:rPr>
              <a:t>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£272.60     </a:t>
            </a:r>
            <a:r>
              <a:rPr lang="en-GB" dirty="0" smtClean="0">
                <a:solidFill>
                  <a:schemeClr val="tx1"/>
                </a:solidFill>
              </a:rPr>
              <a:t>=</a:t>
            </a:r>
          </a:p>
          <a:p>
            <a:pPr algn="l"/>
            <a:r>
              <a:rPr lang="en-GB" dirty="0">
                <a:solidFill>
                  <a:schemeClr val="tx1"/>
                </a:solidFill>
              </a:rPr>
              <a:t>4</a:t>
            </a:r>
            <a:r>
              <a:rPr lang="en-GB" dirty="0" smtClean="0">
                <a:solidFill>
                  <a:schemeClr val="tx1"/>
                </a:solidFill>
              </a:rPr>
              <a:t>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£246.80     </a:t>
            </a:r>
            <a:r>
              <a:rPr lang="en-GB" dirty="0" smtClean="0">
                <a:solidFill>
                  <a:schemeClr val="tx1"/>
                </a:solidFill>
              </a:rPr>
              <a:t>=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55%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£368.60     </a:t>
            </a:r>
            <a:r>
              <a:rPr lang="en-GB" dirty="0" smtClean="0">
                <a:solidFill>
                  <a:schemeClr val="tx1"/>
                </a:solidFill>
              </a:rPr>
              <a:t>=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65%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£58.00       </a:t>
            </a:r>
            <a:r>
              <a:rPr lang="en-GB" dirty="0" smtClean="0">
                <a:solidFill>
                  <a:schemeClr val="tx1"/>
                </a:solidFill>
              </a:rPr>
              <a:t>=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75%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£46.80       </a:t>
            </a:r>
            <a:r>
              <a:rPr lang="en-GB" dirty="0" smtClean="0">
                <a:solidFill>
                  <a:schemeClr val="tx1"/>
                </a:solidFill>
              </a:rPr>
              <a:t>=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75%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£64.00       =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75%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£255.60     =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75%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£300.00     =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859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Friday </a:t>
            </a:r>
            <a:r>
              <a:rPr lang="en-GB" dirty="0" smtClean="0">
                <a:solidFill>
                  <a:schemeClr val="tx1"/>
                </a:solidFill>
              </a:rPr>
              <a:t>- Please find the percentage of the amounts.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10% of </a:t>
            </a:r>
            <a:r>
              <a:rPr lang="en-GB" dirty="0" smtClean="0">
                <a:solidFill>
                  <a:schemeClr val="tx1"/>
                </a:solidFill>
              </a:rPr>
              <a:t>£999.90     =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15%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£453.80     </a:t>
            </a:r>
            <a:r>
              <a:rPr lang="en-GB" dirty="0" smtClean="0">
                <a:solidFill>
                  <a:schemeClr val="tx1"/>
                </a:solidFill>
              </a:rPr>
              <a:t>=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15</a:t>
            </a:r>
            <a:r>
              <a:rPr lang="en-GB" dirty="0" smtClean="0">
                <a:solidFill>
                  <a:schemeClr val="tx1"/>
                </a:solidFill>
              </a:rPr>
              <a:t>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£789.40     =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>
                <a:solidFill>
                  <a:schemeClr val="tx1"/>
                </a:solidFill>
              </a:rPr>
              <a:t>2</a:t>
            </a:r>
            <a:r>
              <a:rPr lang="en-GB" dirty="0" smtClean="0">
                <a:solidFill>
                  <a:schemeClr val="tx1"/>
                </a:solidFill>
              </a:rPr>
              <a:t>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£767.80     </a:t>
            </a:r>
            <a:r>
              <a:rPr lang="en-GB" dirty="0" smtClean="0">
                <a:solidFill>
                  <a:schemeClr val="tx1"/>
                </a:solidFill>
              </a:rPr>
              <a:t>= 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25</a:t>
            </a:r>
            <a:r>
              <a:rPr lang="en-GB" dirty="0" smtClean="0">
                <a:solidFill>
                  <a:schemeClr val="tx1"/>
                </a:solidFill>
              </a:rPr>
              <a:t>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£572.00     </a:t>
            </a:r>
            <a:r>
              <a:rPr lang="en-GB" dirty="0" smtClean="0">
                <a:solidFill>
                  <a:schemeClr val="tx1"/>
                </a:solidFill>
              </a:rPr>
              <a:t>=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25%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£943.20     </a:t>
            </a:r>
            <a:r>
              <a:rPr lang="en-GB" dirty="0" smtClean="0">
                <a:solidFill>
                  <a:schemeClr val="tx1"/>
                </a:solidFill>
              </a:rPr>
              <a:t>=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55%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£568.40     </a:t>
            </a:r>
            <a:r>
              <a:rPr lang="en-GB" dirty="0" smtClean="0">
                <a:solidFill>
                  <a:schemeClr val="tx1"/>
                </a:solidFill>
              </a:rPr>
              <a:t>=</a:t>
            </a:r>
          </a:p>
          <a:p>
            <a:pPr algn="l"/>
            <a:r>
              <a:rPr lang="en-GB" dirty="0">
                <a:solidFill>
                  <a:schemeClr val="tx1"/>
                </a:solidFill>
              </a:rPr>
              <a:t>7</a:t>
            </a:r>
            <a:r>
              <a:rPr lang="en-GB" dirty="0" smtClean="0">
                <a:solidFill>
                  <a:schemeClr val="tx1"/>
                </a:solidFill>
              </a:rPr>
              <a:t>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£556.00     </a:t>
            </a:r>
            <a:r>
              <a:rPr lang="en-GB" dirty="0" smtClean="0">
                <a:solidFill>
                  <a:schemeClr val="tx1"/>
                </a:solidFill>
              </a:rPr>
              <a:t>=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75%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£346.40     </a:t>
            </a:r>
            <a:r>
              <a:rPr lang="en-GB" dirty="0" smtClean="0">
                <a:solidFill>
                  <a:schemeClr val="tx1"/>
                </a:solidFill>
              </a:rPr>
              <a:t>=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75%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£699.40     =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75%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£579.60     =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75%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£873.80     </a:t>
            </a:r>
            <a:r>
              <a:rPr lang="en-GB" dirty="0" smtClean="0">
                <a:solidFill>
                  <a:schemeClr val="tx1"/>
                </a:solidFill>
              </a:rPr>
              <a:t>=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339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410</Words>
  <Application>Microsoft Office PowerPoint</Application>
  <PresentationFormat>On-screen Show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141</cp:revision>
  <cp:lastPrinted>2020-03-29T14:51:49Z</cp:lastPrinted>
  <dcterms:created xsi:type="dcterms:W3CDTF">2020-03-13T17:45:04Z</dcterms:created>
  <dcterms:modified xsi:type="dcterms:W3CDTF">2020-06-19T07:34:23Z</dcterms:modified>
</cp:coreProperties>
</file>