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1" r:id="rId4"/>
    <p:sldId id="273" r:id="rId5"/>
    <p:sldId id="272" r:id="rId6"/>
    <p:sldId id="274" r:id="rId7"/>
    <p:sldId id="275" r:id="rId8"/>
    <p:sldId id="276" r:id="rId9"/>
    <p:sldId id="277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charset="0"/>
      <p:bold r:id="rId18"/>
    </p:embeddedFont>
    <p:embeddedFont>
      <p:font typeface="Sassoon Infant Rg" panose="02000503030000020003" charset="0"/>
      <p:regular r:id="rId19"/>
      <p:bold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327"/>
    <a:srgbClr val="003E15"/>
    <a:srgbClr val="CEDF98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084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197AE-232B-4AB8-B671-F0C91C22DD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87C08-DD22-4582-AC6B-4ADD80B51F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77FDCA-30CC-40B7-8CC2-B9311FD1B89A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6AE8B-1E94-49FB-80E5-C2B04F8AF2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7277B-58D6-4139-AE84-62795C5AF8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12D7A7-76B6-4E1F-8CCB-1D5A06D35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8EAAB-1F13-4B62-99A9-414CB1A3A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94ADC-D688-4995-A69B-156184CBCD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C499DE-0973-4D33-9F50-5650D85E3086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69107C-D62A-445C-9E43-2DFDBC7F76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F2978F-B066-44CD-849A-23F7E2CDB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9F9C4-E145-4F1D-A902-A3C6B61E5C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DC63D-D010-42A0-B8C4-C2A12F123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E8AD3F-CA02-4372-AC52-B19F9CF34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65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62A937F-586B-4F69-87B2-2B9BA7D086C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0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B6BEFF4-20AD-40E8-8A7E-957AA204F14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91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B34FE0F-CCB3-42A2-B6D9-E0C81709652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FD665247-5D65-4FBF-B479-379D4E5F8A9A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E2413C-79CC-4A83-8B36-57DF14B443F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2C74D-2EE4-4E39-A0DF-B169411C052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0BBE2214-D54E-4B33-B62A-7EC2C1601A6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76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3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Rainforest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E42E8-3C33-4CE0-B3D8-65FA03D894B0}"/>
              </a:ext>
            </a:extLst>
          </p:cNvPr>
          <p:cNvSpPr/>
          <p:nvPr/>
        </p:nvSpPr>
        <p:spPr>
          <a:xfrm>
            <a:off x="755650" y="1287463"/>
            <a:ext cx="7632700" cy="2916237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rainforest is made up of four different layers: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emergent layer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canopy layer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understory layer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forest floor layer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703388"/>
            <a:ext cx="419893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432300"/>
            <a:ext cx="333533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Emergent Layer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423988"/>
            <a:ext cx="62007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66850" y="3205163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top layer of the rainforest.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1613" y="3817938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Only a few animals live in this layer.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1613" y="4430713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hot, wet, and windy in the emergent layer. </a:t>
            </a:r>
          </a:p>
        </p:txBody>
      </p:sp>
      <p:pic>
        <p:nvPicPr>
          <p:cNvPr id="1024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850"/>
            <a:ext cx="18843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98513" y="4733925"/>
            <a:ext cx="7700962" cy="1619250"/>
            <a:chOff x="798486" y="4734382"/>
            <a:chExt cx="7701153" cy="1618440"/>
          </a:xfrm>
        </p:grpSpPr>
        <p:sp>
          <p:nvSpPr>
            <p:cNvPr id="10249" name="TextBox 12"/>
            <p:cNvSpPr txBox="1">
              <a:spLocks noChangeArrowheads="1"/>
            </p:cNvSpPr>
            <p:nvPr/>
          </p:nvSpPr>
          <p:spPr bwMode="auto">
            <a:xfrm>
              <a:off x="1471748" y="5043719"/>
              <a:ext cx="6200503" cy="1049106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</a:rPr>
                <a:t>Some of the animals that can be found in the emergent layer are bird-eating tarantulas, hummingbirds,</a:t>
              </a:r>
              <a:br>
                <a:rPr lang="en-US" altLang="en-US" dirty="0">
                  <a:solidFill>
                    <a:schemeClr val="tx1"/>
                  </a:solidFill>
                </a:rPr>
              </a:br>
              <a:r>
                <a:rPr lang="en-US" altLang="en-US" dirty="0">
                  <a:solidFill>
                    <a:schemeClr val="tx1"/>
                  </a:solidFill>
                </a:rPr>
                <a:t>and macaws. </a:t>
              </a:r>
            </a:p>
          </p:txBody>
        </p:sp>
        <p:pic>
          <p:nvPicPr>
            <p:cNvPr id="10250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329" y="5428585"/>
              <a:ext cx="1664310" cy="9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8486" y="4734382"/>
              <a:ext cx="1201683" cy="100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Canopy Layer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canopy layer is located under the emergent layer.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canopy is home to most of the animals and plants of the rainforest.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0025" y="4638675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There is plenty of food and shelter in this layer. </a:t>
            </a:r>
          </a:p>
        </p:txBody>
      </p:sp>
      <p:pic>
        <p:nvPicPr>
          <p:cNvPr id="112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338263"/>
            <a:ext cx="56007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571625"/>
            <a:ext cx="1895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308100"/>
            <a:ext cx="1346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470025" y="4886325"/>
            <a:ext cx="6665913" cy="1146175"/>
            <a:chOff x="1469365" y="4885919"/>
            <a:chExt cx="6665936" cy="1145807"/>
          </a:xfrm>
        </p:grpSpPr>
        <p:sp>
          <p:nvSpPr>
            <p:cNvPr id="11274" name="TextBox 12"/>
            <p:cNvSpPr txBox="1">
              <a:spLocks noChangeArrowheads="1"/>
            </p:cNvSpPr>
            <p:nvPr/>
          </p:nvSpPr>
          <p:spPr bwMode="auto">
            <a:xfrm>
              <a:off x="1469365" y="5259619"/>
              <a:ext cx="6200503" cy="772107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Red-eyed tree frogs, sloths, and toucans are some of the animals that live in the canopy layer. </a:t>
              </a:r>
            </a:p>
          </p:txBody>
        </p:sp>
        <p:pic>
          <p:nvPicPr>
            <p:cNvPr id="11275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448" y="4885919"/>
              <a:ext cx="988853" cy="82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The Understory Layer</a:t>
            </a:r>
            <a:endParaRPr lang="en-GB" altLang="en-US" sz="36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understory layer is located beneath the canopy.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understory does not get much sunlight.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It is dark and humid here.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0025" y="4638675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understory is home to smaller animals,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insects, and snakes. </a:t>
            </a:r>
          </a:p>
        </p:txBody>
      </p:sp>
      <p:pic>
        <p:nvPicPr>
          <p:cNvPr id="12294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>
            <a:fillRect/>
          </a:stretch>
        </p:blipFill>
        <p:spPr bwMode="auto">
          <a:xfrm>
            <a:off x="1466850" y="1327150"/>
            <a:ext cx="62007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66850" y="5537200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larger animals use the understory layer for hunting.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>
            <a:fillRect/>
          </a:stretch>
        </p:blipFill>
        <p:spPr bwMode="auto">
          <a:xfrm>
            <a:off x="1466850" y="1327150"/>
            <a:ext cx="62007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The Understory Layer</a:t>
            </a:r>
            <a:endParaRPr lang="en-GB" altLang="en-US" sz="360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55650" y="2579688"/>
            <a:ext cx="7477125" cy="2540000"/>
            <a:chOff x="755650" y="2580082"/>
            <a:chExt cx="7477357" cy="2539066"/>
          </a:xfrm>
        </p:grpSpPr>
        <p:sp>
          <p:nvSpPr>
            <p:cNvPr id="13317" name="TextBox 7"/>
            <p:cNvSpPr txBox="1">
              <a:spLocks noChangeArrowheads="1"/>
            </p:cNvSpPr>
            <p:nvPr/>
          </p:nvSpPr>
          <p:spPr bwMode="auto">
            <a:xfrm>
              <a:off x="1469365" y="3118856"/>
              <a:ext cx="6200503" cy="772107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Geckos, bats, and boa constrictors are some of the animals that make their home in the understory layer. </a:t>
              </a:r>
            </a:p>
          </p:txBody>
        </p:sp>
        <p:pic>
          <p:nvPicPr>
            <p:cNvPr id="1331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3274974"/>
              <a:ext cx="2978331" cy="1844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52021" flipV="1">
              <a:off x="6325830" y="2580082"/>
              <a:ext cx="1907177" cy="90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</a:t>
            </a:r>
            <a:r>
              <a:rPr lang="en-US" altLang="en-US" sz="3600"/>
              <a:t>Forest Floor</a:t>
            </a:r>
            <a:r>
              <a:rPr lang="en-GB" altLang="en-US" sz="3600"/>
              <a:t> Layer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last layer of the rainforest is the forest floor layer.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This layer is dark, humid, and hot. Only 5% of the sunlight makes it to the forest floor. </a:t>
            </a:r>
          </a:p>
        </p:txBody>
      </p:sp>
      <p:pic>
        <p:nvPicPr>
          <p:cNvPr id="143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7310"/>
          <a:stretch>
            <a:fillRect/>
          </a:stretch>
        </p:blipFill>
        <p:spPr bwMode="auto">
          <a:xfrm>
            <a:off x="1470025" y="1325563"/>
            <a:ext cx="61991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11213" y="2235200"/>
            <a:ext cx="8883650" cy="4605338"/>
            <a:chOff x="811410" y="2235600"/>
            <a:chExt cx="8883005" cy="4604644"/>
          </a:xfrm>
        </p:grpSpPr>
        <p:sp>
          <p:nvSpPr>
            <p:cNvPr id="14343" name="TextBox 11"/>
            <p:cNvSpPr txBox="1">
              <a:spLocks noChangeArrowheads="1"/>
            </p:cNvSpPr>
            <p:nvPr/>
          </p:nvSpPr>
          <p:spPr bwMode="auto">
            <a:xfrm>
              <a:off x="1469366" y="4638364"/>
              <a:ext cx="4443162" cy="1049106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Anteaters, jaguars, and scorpions are some of the animals that live in the forest floor layer. </a:t>
              </a:r>
            </a:p>
          </p:txBody>
        </p:sp>
        <p:pic>
          <p:nvPicPr>
            <p:cNvPr id="1434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692" y="4820487"/>
              <a:ext cx="3648723" cy="201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064" y="2235600"/>
              <a:ext cx="2778711" cy="72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410" y="4785981"/>
              <a:ext cx="1315910" cy="104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5"/>
          <a:stretch>
            <a:fillRect/>
          </a:stretch>
        </p:blipFill>
        <p:spPr bwMode="auto">
          <a:xfrm>
            <a:off x="750888" y="1357313"/>
            <a:ext cx="76327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Animals in the Rainforest</a:t>
            </a:r>
            <a:endParaRPr lang="en-GB" altLang="en-US" sz="36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1638300"/>
            <a:ext cx="7632700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animals of the rainforest do not usually stay in only one layer. Some animals can be found in several different rainforest layers.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2741613"/>
            <a:ext cx="7632700" cy="773112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animals may live in one layer and hunt in another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layer of the rainforest.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86300"/>
            <a:ext cx="24717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Rainforest Match</a:t>
            </a:r>
            <a:endParaRPr lang="en-GB" altLang="en-US" sz="360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376363"/>
            <a:ext cx="45751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850900" y="1376363"/>
            <a:ext cx="2867025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Match the animals to the correct rainforest layer.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7663" y="1762125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emergent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7663" y="2933700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canopy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7663" y="4210050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understory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27663" y="5484813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forest floor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390775"/>
            <a:ext cx="1892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429000"/>
            <a:ext cx="13081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443538"/>
            <a:ext cx="3143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910013"/>
            <a:ext cx="160337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22 0.00347 L 0.09722 0.00371 C 0.09861 0.00741 0.09983 0.01158 0.10191 0.01551 C 0.10313 0.01806 0.10538 0.01991 0.10677 0.02176 C 0.11076 0.02685 0.11042 0.02778 0.11528 0.03287 C 0.11684 0.03449 0.11875 0.03565 0.12014 0.03727 C 0.12448 0.04213 0.125 0.0456 0.12865 0.05139 C 0.12986 0.05347 0.13212 0.05556 0.13351 0.05741 C 0.1375 0.06852 0.13264 0.05695 0.13872 0.06551 C 0.13993 0.06736 0.1408 0.06968 0.14201 0.07176 C 0.1441 0.07546 0.14635 0.07917 0.14879 0.08241 C 0.15052 0.08565 0.1533 0.08866 0.15504 0.0919 C 0.15729 0.09491 0.15816 0.09838 0.16024 0.10116 C 0.16215 0.10347 0.16476 0.10509 0.16701 0.10741 C 0.16823 0.1088 0.1691 0.11065 0.17031 0.11204 C 0.17188 0.11366 0.17361 0.11505 0.17517 0.11667 C 0.17639 0.11829 0.17726 0.11991 0.17847 0.1213 C 0.17934 0.12246 0.1809 0.12338 0.18177 0.12454 C 0.18333 0.12639 0.18368 0.12894 0.18524 0.13056 C 0.18698 0.13264 0.18976 0.1338 0.19184 0.13542 C 0.19514 0.14468 0.19097 0.13611 0.19844 0.14306 C 0.21007 0.15394 0.18976 0.14121 0.21007 0.15255 C 0.21667 0.16181 0.20972 0.15301 0.22344 0.1632 C 0.22622 0.16551 0.22917 0.16736 0.23195 0.16945 C 0.23316 0.17084 0.23368 0.17292 0.23524 0.17431 C 0.23698 0.17593 0.23976 0.17709 0.24184 0.17894 C 0.24306 0.18033 0.24375 0.18218 0.24531 0.1838 C 0.24983 0.18773 0.25642 0.18959 0.26007 0.19445 C 0.26615 0.20301 0.26007 0.19584 0.2684 0.20209 C 0.27014 0.20347 0.2717 0.20556 0.27344 0.20695 C 0.27708 0.20972 0.28142 0.21181 0.28507 0.21459 C 0.28681 0.21597 0.28837 0.21806 0.2901 0.21945 C 0.29323 0.22176 0.29722 0.22292 0.30017 0.2257 C 0.30747 0.23241 0.30868 0.23426 0.31997 0.24097 C 0.3217 0.24213 0.32326 0.24352 0.32517 0.24398 C 0.32656 0.24491 0.32847 0.24514 0.32986 0.24584 C 0.34184 0.25695 0.32691 0.24352 0.34323 0.25509 C 0.3533 0.26204 0.34323 0.25834 0.3533 0.26134 C 0.35538 0.26273 0.35764 0.26482 0.36007 0.26597 C 0.36146 0.26667 0.36337 0.26667 0.36493 0.26759 C 0.36736 0.26852 0.36945 0.26968 0.37153 0.27084 C 0.37344 0.27153 0.37483 0.27269 0.37674 0.27384 C 0.38004 0.27546 0.38333 0.27662 0.38663 0.27847 C 0.39219 0.28125 0.39306 0.28357 0.4 0.28634 C 0.40365 0.28773 0.40764 0.28843 0.41163 0.28912 C 0.4132 0.29028 0.41493 0.29144 0.41649 0.29236 C 0.41979 0.29398 0.43195 0.29792 0.4349 0.29861 C 0.43715 0.29908 0.43924 0.29977 0.44167 0.30023 C 0.44323 0.30046 0.44462 0.30139 0.44653 0.30162 C 0.45104 0.30255 0.45538 0.30278 0.4599 0.30324 C 0.48177 0.30857 0.46406 0.30486 0.51337 0.30486 L 0.51337 0.30509 " pathEditMode="relative" rAng="0" ptsTypes="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2 -0.00301 L 0.05452 -0.00278 C 0.07032 -0.0037 0.08646 -0.00393 0.10226 -0.00509 C 0.1099 -0.00556 0.11737 -0.00718 0.12483 -0.00833 C 0.13421 -0.00972 0.12952 -0.00903 0.13959 -0.01018 C 0.1415 -0.01111 0.14358 -0.01157 0.14549 -0.01227 C 0.14705 -0.01296 0.14879 -0.01389 0.15035 -0.01435 C 0.15487 -0.01574 0.15938 -0.0169 0.16407 -0.01829 C 0.16632 -0.01898 0.16876 -0.01944 0.17084 -0.02037 C 0.17466 -0.02199 0.17778 -0.02338 0.18178 -0.02454 C 0.18334 -0.02477 0.1849 -0.025 0.18664 -0.02546 C 0.18733 -0.02685 0.18751 -0.02847 0.18855 -0.0294 C 0.18924 -0.03009 0.1948 -0.03194 0.19636 -0.03264 C 0.20226 -0.03657 0.19671 -0.0331 0.20712 -0.0375 C 0.20851 -0.03819 0.20973 -0.03912 0.21112 -0.03958 C 0.21528 -0.04143 0.21372 -0.03981 0.21893 -0.04282 C 0.22153 -0.04421 0.22396 -0.04653 0.22674 -0.04768 C 0.22865 -0.04838 0.23073 -0.04884 0.23264 -0.04977 C 0.24619 -0.05556 0.23316 -0.05093 0.24132 -0.0537 C 0.24254 -0.05463 0.24323 -0.05602 0.24445 -0.05671 C 0.24688 -0.05833 0.24966 -0.05949 0.25226 -0.06088 C 0.25348 -0.06157 0.25504 -0.06204 0.25626 -0.06273 C 0.25747 -0.06389 0.25869 -0.06505 0.26025 -0.06597 C 0.26303 -0.06806 0.26598 -0.06991 0.26893 -0.07199 C 0.27014 -0.07292 0.27136 -0.07407 0.27292 -0.075 C 0.27483 -0.07639 0.27674 -0.07755 0.27865 -0.07917 C 0.28004 -0.08009 0.28143 -0.08102 0.28264 -0.08218 C 0.28334 -0.08287 0.28386 -0.08356 0.28455 -0.08426 C 0.2856 -0.08495 0.28664 -0.08565 0.28751 -0.08611 C 0.28907 -0.08866 0.28924 -0.08935 0.2915 -0.0912 C 0.29271 -0.09236 0.2941 -0.09306 0.29532 -0.09421 C 0.29636 -0.09514 0.29705 -0.09653 0.29827 -0.09745 C 0.29931 -0.09815 0.30035 -0.09838 0.30122 -0.09931 C 0.30296 -0.10093 0.30452 -0.10278 0.30608 -0.1044 C 0.30747 -0.10579 0.30903 -0.10694 0.3099 -0.10833 C 0.31077 -0.10949 0.31112 -0.11088 0.31198 -0.11157 C 0.31285 -0.11204 0.31389 -0.11204 0.31494 -0.1125 C 0.31546 -0.11366 0.31598 -0.11481 0.31702 -0.11551 C 0.31771 -0.1162 0.31893 -0.11597 0.3198 -0.11643 C 0.32101 -0.11736 0.32171 -0.11852 0.32292 -0.11968 C 0.32466 -0.12546 0.32223 -0.12014 0.32674 -0.12454 C 0.32882 -0.12662 0.32813 -0.12824 0.33056 -0.12963 C 0.33143 -0.13009 0.33247 -0.13032 0.33351 -0.13079 C 0.33664 -0.1338 0.33698 -0.13472 0.3415 -0.13681 C 0.34271 -0.13727 0.34393 -0.1375 0.34532 -0.13773 C 0.34619 -0.13889 0.34688 -0.14005 0.34827 -0.14097 C 0.34948 -0.14167 0.35087 -0.14143 0.35209 -0.1419 C 0.35504 -0.14282 0.35643 -0.14329 0.35903 -0.14491 C 0.36007 -0.14537 0.36094 -0.1463 0.36198 -0.14699 C 0.36389 -0.14768 0.3658 -0.14815 0.36789 -0.14907 C 0.36876 -0.14931 0.3698 -0.14977 0.37066 -0.15 C 0.37344 -0.15069 0.37605 -0.15093 0.37848 -0.15185 C 0.38056 -0.15278 0.38247 -0.15347 0.38438 -0.15393 C 0.38594 -0.1544 0.38716 -0.15463 0.38837 -0.15509 C 0.38976 -0.15556 0.3908 -0.15671 0.39237 -0.15718 C 0.39393 -0.15741 0.39549 -0.15718 0.3974 -0.15718 L 0.3974 -0.15694 " pathEditMode="relative" rAng="0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0023 L 0.03854 0.00024 C 0.0427 -0.00069 0.04722 -0.00092 0.05156 -0.00162 C 0.05295 -0.00185 0.05416 -0.00254 0.05538 -0.00277 C 0.05729 -0.00347 0.05902 -0.0037 0.06093 -0.00416 L 0.0743 -0.00671 L 0.08073 -0.00787 L 0.08836 -0.00926 C 0.09097 -0.01018 0.0934 -0.01111 0.09583 -0.0118 C 0.10694 -0.01458 0.09982 -0.01157 0.11007 -0.01435 C 0.1151 -0.01597 0.1276 -0.02083 0.1309 -0.02222 L 0.1375 -0.02476 C 0.13958 -0.02546 0.14201 -0.02592 0.14409 -0.02731 C 0.14722 -0.02939 0.15069 -0.03078 0.15347 -0.03379 C 0.15468 -0.03518 0.1559 -0.03657 0.15729 -0.03773 C 0.16736 -0.04444 0.15868 -0.03564 0.1677 -0.04398 C 0.16944 -0.0456 0.17066 -0.04768 0.17239 -0.0493 C 0.17343 -0.05023 0.175 -0.05092 0.17621 -0.05185 C 0.1842 -0.05856 0.17517 -0.05301 0.18559 -0.06064 C 0.18941 -0.06365 0.19357 -0.06504 0.19687 -0.06851 C 0.20069 -0.07291 0.20434 -0.07754 0.20833 -0.08148 C 0.20833 -0.08125 0.22604 -0.09791 0.22795 -0.10069 C 0.2302 -0.1037 0.23211 -0.10717 0.23472 -0.10972 C 0.23958 -0.11504 0.24514 -0.11851 0.24965 -0.12384 C 0.25156 -0.12615 0.25364 -0.12824 0.25538 -0.13055 C 0.25746 -0.13287 0.25902 -0.13564 0.26111 -0.13796 C 0.26944 -0.14791 0.26701 -0.14305 0.2743 -0.15231 C 0.27795 -0.15671 0.28125 -0.1618 0.28455 -0.16643 L 0.28941 -0.17291 C 0.29097 -0.17523 0.29288 -0.17708 0.29409 -0.17939 C 0.29514 -0.18101 0.296 -0.18287 0.29705 -0.18449 C 0.29843 -0.1868 0.30017 -0.18889 0.30173 -0.19097 C 0.30312 -0.19282 0.30503 -0.19421 0.30642 -0.19606 C 0.3085 -0.1993 0.30989 -0.20324 0.31215 -0.20648 C 0.31302 -0.20787 0.31406 -0.20902 0.31493 -0.21041 C 0.31632 -0.21226 0.31736 -0.21481 0.31875 -0.21666 C 0.32014 -0.21851 0.3217 -0.22014 0.32326 -0.22199 C 0.32656 -0.23055 0.32378 -0.22407 0.32899 -0.23333 C 0.33073 -0.23657 0.33211 -0.23958 0.33385 -0.24259 C 0.33472 -0.24398 0.33593 -0.2449 0.33663 -0.24629 C 0.33836 -0.24953 0.33958 -0.2537 0.34132 -0.25671 C 0.3434 -0.26064 0.34635 -0.26389 0.34791 -0.26828 C 0.34861 -0.27014 0.34913 -0.27176 0.34982 -0.27338 C 0.35191 -0.27777 0.35295 -0.27893 0.35555 -0.2824 C 0.35625 -0.28472 0.35642 -0.28703 0.35746 -0.28889 C 0.35816 -0.29027 0.35955 -0.29027 0.36007 -0.29143 C 0.36111 -0.29328 0.36111 -0.29583 0.36198 -0.29791 C 0.36267 -0.29953 0.36406 -0.30046 0.36493 -0.30185 C 0.36632 -0.30439 0.36701 -0.3074 0.36875 -0.30949 C 0.36927 -0.31041 0.37014 -0.31111 0.37066 -0.31203 C 0.37205 -0.31458 0.37309 -0.31736 0.37448 -0.3199 C 0.37847 -0.32731 0.37639 -0.32314 0.3809 -0.33287 C 0.38211 -0.33541 0.3835 -0.33773 0.38472 -0.34051 C 0.38559 -0.34259 0.38645 -0.34467 0.3875 -0.34699 C 0.38975 -0.35115 0.39566 -0.35995 0.39791 -0.3625 L 0.40069 -0.36504 C 0.40139 -0.3662 0.40173 -0.36782 0.4026 -0.36875 C 0.40347 -0.36967 0.40451 -0.36967 0.40555 -0.37014 C 0.41441 -0.37523 0.40434 -0.3706 0.41319 -0.37384 C 0.41406 -0.3743 0.41493 -0.37476 0.41597 -0.37523 C 0.41736 -0.37569 0.41892 -0.37592 0.42048 -0.37639 C 0.42152 -0.37685 0.42239 -0.37777 0.42343 -0.37777 C 0.4335 -0.37801 0.44357 -0.37777 0.45382 -0.37777 L 0.45382 -0.37754 " pathEditMode="relative" rAng="0" ptsTypes="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22049 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94</TotalTime>
  <Words>305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Twinkl SemiBold</vt:lpstr>
      <vt:lpstr>Sassoon Infant Rg</vt:lpstr>
      <vt:lpstr>Twinkl</vt:lpstr>
      <vt:lpstr>Office Theme</vt:lpstr>
      <vt:lpstr>PowerPoint Presentation</vt:lpstr>
      <vt:lpstr>The Rainforest</vt:lpstr>
      <vt:lpstr>The Emergent Layer</vt:lpstr>
      <vt:lpstr>The Canopy Layer</vt:lpstr>
      <vt:lpstr>The Understory Layer</vt:lpstr>
      <vt:lpstr>The Understory Layer</vt:lpstr>
      <vt:lpstr>The Forest Floor Layer</vt:lpstr>
      <vt:lpstr>Animals in the Rainforest</vt:lpstr>
      <vt:lpstr>Rainforest Match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Williamson</dc:creator>
  <cp:lastModifiedBy>Rachel Richardson</cp:lastModifiedBy>
  <cp:revision>13</cp:revision>
  <dcterms:created xsi:type="dcterms:W3CDTF">2017-11-20T17:16:03Z</dcterms:created>
  <dcterms:modified xsi:type="dcterms:W3CDTF">2021-01-21T13:46:38Z</dcterms:modified>
</cp:coreProperties>
</file>