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32" r:id="rId3"/>
  </p:sldMasterIdLst>
  <p:notesMasterIdLst>
    <p:notesMasterId r:id="rId19"/>
  </p:notesMasterIdLst>
  <p:sldIdLst>
    <p:sldId id="286" r:id="rId4"/>
    <p:sldId id="256" r:id="rId5"/>
    <p:sldId id="268" r:id="rId6"/>
    <p:sldId id="269" r:id="rId7"/>
    <p:sldId id="259" r:id="rId8"/>
    <p:sldId id="271" r:id="rId9"/>
    <p:sldId id="285" r:id="rId10"/>
    <p:sldId id="27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C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9B59-F837-4EC3-A648-36186144EDE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659A-BA02-4C61-AACA-836EEA7A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4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606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I printed 15 of these off in colour with the tasks on them. Then laminated them.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Use The prayer mat from the resource box in the store cupboard to demonstrate.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1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4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35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9FB8-8EB3-4369-8DB0-565817DE4B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A3A1-EB0A-4893-BD4A-7CD60E191F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4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6380-2081-4010-BDC9-24AF0CA998C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8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FA2D-AA57-445E-9A1A-6AC69E0AE5C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FC0C-B315-4349-B262-A7E7C92417C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043A-EB21-4E26-A834-655CC552CD6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2C6-B918-48B1-B97E-A7306B64DD1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B236-0960-4AB9-9939-B0CE9BD1169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7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2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CD2E-3B1B-4B5E-BC0A-49AB089DF73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1926-3AFA-41FF-BF60-49D52DE562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4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FBFD-6D6C-455A-B9F2-C7771BCEFB0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5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C432-0286-4E10-862C-7D2B437DF75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8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20A5-8377-42A7-9814-4A266EE90A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00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4CFC-3AA0-49EA-8BED-32BD69C9729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89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E0F1-67EA-4092-9AE2-3238AD0E81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6F2B-A5A6-43CA-8972-0A2F35BA870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15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B05E-99E5-4DFA-A4AA-BAC660F54A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15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9FB8-8EB3-4369-8DB0-565817DE4B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3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2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A3A1-EB0A-4893-BD4A-7CD60E191F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6380-2081-4010-BDC9-24AF0CA998C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60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FA2D-AA57-445E-9A1A-6AC69E0AE5C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5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FC0C-B315-4349-B262-A7E7C92417C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043A-EB21-4E26-A834-655CC552CD6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2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2C6-B918-48B1-B97E-A7306B64DD1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8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B236-0960-4AB9-9939-B0CE9BD1169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5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CD2E-3B1B-4B5E-BC0A-49AB089DF73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9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1926-3AFA-41FF-BF60-49D52DE562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88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FBFD-6D6C-455A-B9F2-C7771BCEFB0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3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9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C432-0286-4E10-862C-7D2B437DF75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9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20A5-8377-42A7-9814-4A266EE90A0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9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4CFC-3AA0-49EA-8BED-32BD69C9729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76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E0F1-67EA-4092-9AE2-3238AD0E81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50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6F2B-A5A6-43CA-8972-0A2F35BA870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B05E-99E5-4DFA-A4AA-BAC660F54A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1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9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82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76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1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7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764-8ADC-4A87-85A7-748D66547A14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D1FD-18B1-4E40-83A3-BCA028919E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11C4B-2534-4936-890A-B79871146AA6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11C4B-2534-4936-890A-B79871146AA6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0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zBNUdeWw-wE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en/a/a5/Modern.prayer.mat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6600" b="1" smtClean="0">
              <a:latin typeface="Algerian" pitchFamily="82" charset="0"/>
            </a:endParaRP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75"/>
            <a:ext cx="12187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Rectangle 1"/>
          <p:cNvSpPr>
            <a:spLocks noChangeArrowheads="1"/>
          </p:cNvSpPr>
          <p:nvPr/>
        </p:nvSpPr>
        <p:spPr bwMode="auto">
          <a:xfrm>
            <a:off x="334437" y="260350"/>
            <a:ext cx="806661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400" b="1" smtClean="0">
                <a:solidFill>
                  <a:srgbClr val="FFC000"/>
                </a:solidFill>
                <a:latin typeface="Algerian" pitchFamily="82" charset="0"/>
              </a:rPr>
              <a:t>Religious education</a:t>
            </a:r>
          </a:p>
        </p:txBody>
      </p:sp>
    </p:spTree>
    <p:extLst>
      <p:ext uri="{BB962C8B-B14F-4D97-AF65-F5344CB8AC3E}">
        <p14:creationId xmlns:p14="http://schemas.microsoft.com/office/powerpoint/2010/main" val="3780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What is prayer/salat</a:t>
            </a:r>
            <a:r>
              <a:rPr lang="en-GB" altLang="en-US" smtClean="0"/>
              <a:t>…</a:t>
            </a:r>
            <a:r>
              <a:rPr lang="en-GB" altLang="en-US" smtClean="0">
                <a:latin typeface="Comic Sans MS" pitchFamily="66" charset="0"/>
              </a:rPr>
              <a:t>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3"/>
            <a:ext cx="10972800" cy="49244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Prayer is the second of the 5 pillars of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Islam, it should be done 5 times a day, at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set times.  </a:t>
            </a:r>
            <a:r>
              <a:rPr lang="en-GB" altLang="en-US" b="1" u="sng" smtClean="0">
                <a:latin typeface="Comic Sans MS" pitchFamily="66" charset="0"/>
              </a:rPr>
              <a:t>Every</a:t>
            </a:r>
            <a:r>
              <a:rPr lang="en-GB" altLang="en-US" smtClean="0">
                <a:latin typeface="Comic Sans MS" pitchFamily="66" charset="0"/>
              </a:rPr>
              <a:t> Muslim should pray.</a:t>
            </a:r>
          </a:p>
          <a:p>
            <a:pPr>
              <a:buFontTx/>
              <a:buNone/>
            </a:pPr>
            <a:endParaRPr lang="en-GB" altLang="en-US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Before a Muslim goes to pray two things 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will happen</a:t>
            </a:r>
            <a:r>
              <a:rPr lang="en-GB" altLang="en-US" smtClean="0"/>
              <a:t>…</a:t>
            </a:r>
            <a:endParaRPr lang="en-GB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260350"/>
            <a:ext cx="10972800" cy="11430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4000" smtClean="0">
                <a:latin typeface="Comic Sans MS" pitchFamily="66" charset="0"/>
              </a:rPr>
              <a:t>1. He/She will be called to prayer</a:t>
            </a:r>
            <a:r>
              <a:rPr lang="en-GB" altLang="en-US" sz="4000" smtClean="0"/>
              <a:t>…</a:t>
            </a:r>
            <a:endParaRPr lang="en-GB" altLang="en-US" sz="4000" smtClean="0">
              <a:latin typeface="Comic Sans MS" pitchFamily="66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5" y="1628778"/>
            <a:ext cx="6362700" cy="475297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GB" altLang="en-US" sz="1000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2800" dirty="0" smtClean="0">
                <a:latin typeface="Comic Sans MS" pitchFamily="66" charset="0"/>
              </a:rPr>
              <a:t>    In Muslim </a:t>
            </a:r>
            <a:r>
              <a:rPr lang="en-GB" altLang="en-US" sz="2800" dirty="0" smtClean="0">
                <a:latin typeface="Comic Sans MS" pitchFamily="66" charset="0"/>
              </a:rPr>
              <a:t>countries, </a:t>
            </a:r>
            <a:r>
              <a:rPr lang="en-GB" altLang="en-US" sz="2800" dirty="0" smtClean="0">
                <a:latin typeface="Comic Sans MS" pitchFamily="66" charset="0"/>
              </a:rPr>
              <a:t>at set times in the day, a sound will be heard around the area calling people to prayer</a:t>
            </a:r>
            <a:r>
              <a:rPr lang="en-GB" altLang="en-US" sz="2800" dirty="0" smtClean="0"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en-GB" altLang="en-US" sz="2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2800" dirty="0" smtClean="0">
                <a:latin typeface="Comic Sans MS" pitchFamily="66" charset="0"/>
              </a:rPr>
              <a:t>   Please access </a:t>
            </a:r>
            <a:r>
              <a:rPr lang="en-GB" altLang="en-US" sz="2800" dirty="0" smtClean="0">
                <a:latin typeface="Comic Sans MS" pitchFamily="66" charset="0"/>
                <a:hlinkClick r:id="rId2"/>
              </a:rPr>
              <a:t>https://www.youtube.com/watch?v=zBNUdeWw-wE</a:t>
            </a:r>
            <a:r>
              <a:rPr lang="en-GB" altLang="en-US" sz="2800" dirty="0" smtClean="0">
                <a:latin typeface="Comic Sans MS" pitchFamily="66" charset="0"/>
              </a:rPr>
              <a:t> if you would like to hear the call to prayer</a:t>
            </a:r>
            <a:endParaRPr lang="en-GB" altLang="en-US" sz="2800" dirty="0" smtClean="0">
              <a:latin typeface="Comic Sans MS" pitchFamily="66" charset="0"/>
            </a:endParaRPr>
          </a:p>
        </p:txBody>
      </p:sp>
      <p:pic>
        <p:nvPicPr>
          <p:cNvPr id="2181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628778"/>
            <a:ext cx="52324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4000" smtClean="0">
                <a:latin typeface="Comic Sans MS" pitchFamily="66" charset="0"/>
              </a:rPr>
              <a:t>2.  Immediately before prayer they must perform ablutions.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3"/>
            <a:ext cx="10972800" cy="49244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GB" altLang="en-US" sz="4000" smtClean="0">
                <a:latin typeface="Comic Sans MS" pitchFamily="66" charset="0"/>
              </a:rPr>
              <a:t>    Ablutions means to wash.  </a:t>
            </a:r>
          </a:p>
          <a:p>
            <a:pPr marL="609600" indent="-609600">
              <a:buFontTx/>
              <a:buNone/>
            </a:pPr>
            <a:endParaRPr lang="en-GB" altLang="en-US" sz="4000" smtClean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GB" altLang="en-US" sz="4000" smtClean="0">
                <a:latin typeface="Comic Sans MS" pitchFamily="66" charset="0"/>
              </a:rPr>
              <a:t>    They believe that they are washing away all of the bad things that they have thought or done.</a:t>
            </a:r>
          </a:p>
        </p:txBody>
      </p:sp>
    </p:spTree>
    <p:extLst>
      <p:ext uri="{BB962C8B-B14F-4D97-AF65-F5344CB8AC3E}">
        <p14:creationId xmlns:p14="http://schemas.microsoft.com/office/powerpoint/2010/main" val="14242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muslimprayer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2" y="2852738"/>
            <a:ext cx="4004733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3" name="Picture 3" descr="Image:Modern.prayer.ma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4" name="WordArt 4"/>
          <p:cNvSpPr>
            <a:spLocks noChangeArrowheads="1" noChangeShapeType="1" noTextEdit="1"/>
          </p:cNvSpPr>
          <p:nvPr/>
        </p:nvSpPr>
        <p:spPr bwMode="auto">
          <a:xfrm>
            <a:off x="6671733" y="333375"/>
            <a:ext cx="3733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Prayer Mat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5520269" y="1196976"/>
            <a:ext cx="6481233" cy="1200329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212745"/>
                </a:solidFill>
                <a:latin typeface="Comic Sans MS" pitchFamily="66" charset="0"/>
              </a:rPr>
              <a:t>Before Muslims pray, the area they choose to pray must be clean. Often they use a prayer mat to pray on.</a:t>
            </a:r>
          </a:p>
        </p:txBody>
      </p:sp>
    </p:spTree>
    <p:extLst>
      <p:ext uri="{BB962C8B-B14F-4D97-AF65-F5344CB8AC3E}">
        <p14:creationId xmlns:p14="http://schemas.microsoft.com/office/powerpoint/2010/main" val="28820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0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    </a:t>
            </a:r>
            <a:r>
              <a:rPr lang="en-GB" altLang="en-US" sz="5400" dirty="0" smtClean="0">
                <a:latin typeface="Arial Rounded MT Bold" panose="020F0704030504030204" pitchFamily="34" charset="0"/>
              </a:rPr>
              <a:t>Your Task: </a:t>
            </a:r>
            <a:endParaRPr lang="en-GB" altLang="en-US" sz="5400" dirty="0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GB" altLang="en-US" sz="5400" dirty="0" smtClean="0">
                <a:latin typeface="Arial Rounded MT Bold" panose="020F0704030504030204" pitchFamily="34" charset="0"/>
              </a:rPr>
              <a:t>   </a:t>
            </a:r>
            <a:endParaRPr lang="en-GB" altLang="en-US" sz="5400" dirty="0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GB" altLang="en-US" sz="5400" dirty="0">
                <a:latin typeface="Arial Rounded MT Bold" panose="020F0704030504030204" pitchFamily="34" charset="0"/>
              </a:rPr>
              <a:t> </a:t>
            </a:r>
            <a:r>
              <a:rPr lang="en-GB" altLang="en-US" sz="5400" dirty="0" smtClean="0">
                <a:latin typeface="Arial Rounded MT Bold" panose="020F0704030504030204" pitchFamily="34" charset="0"/>
              </a:rPr>
              <a:t> Please </a:t>
            </a:r>
            <a:r>
              <a:rPr lang="en-GB" altLang="en-US" sz="5400" dirty="0" smtClean="0">
                <a:latin typeface="Arial Rounded MT Bold" panose="020F0704030504030204" pitchFamily="34" charset="0"/>
              </a:rPr>
              <a:t>draw all of the prayer positions and the description about each position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    </a:t>
            </a:r>
          </a:p>
        </p:txBody>
      </p:sp>
      <p:sp>
        <p:nvSpPr>
          <p:cNvPr id="223237" name="AutoShape 5" descr="9k="/>
          <p:cNvSpPr>
            <a:spLocks noChangeAspect="1" noChangeArrowheads="1"/>
          </p:cNvSpPr>
          <p:nvPr/>
        </p:nvSpPr>
        <p:spPr bwMode="auto">
          <a:xfrm>
            <a:off x="5010151" y="1700216"/>
            <a:ext cx="21717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</a:endParaRPr>
          </a:p>
        </p:txBody>
      </p:sp>
      <p:pic>
        <p:nvPicPr>
          <p:cNvPr id="223239" name="Picture 7" descr="sl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9" y="4637088"/>
            <a:ext cx="1392767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7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" y="404816"/>
            <a:ext cx="3551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prstClr val="black"/>
                </a:solidFill>
                <a:latin typeface="Harcourt Maths Black" pitchFamily="2" charset="0"/>
              </a:rPr>
              <a:t>Islamic Prayer Ritual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0" y="2999747"/>
            <a:ext cx="1152313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Stand and say ‘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Allahu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akbar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 (God is great)   - 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Niyyat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       Place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your right hand over your left and say the opening prayer.  -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Qiyaam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2.    Place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hands on knees and look at feet. -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Ruku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3.    Stand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straight -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Qauma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4.    Kneel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with hands and face to ground. -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Sudjood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5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Kneel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up but look down at lap. – </a:t>
            </a:r>
            <a:r>
              <a:rPr lang="en-GB" altLang="en-US" sz="1400" dirty="0" err="1" smtClean="0">
                <a:solidFill>
                  <a:prstClr val="black"/>
                </a:solidFill>
                <a:latin typeface="SassoonPrimaryInfant" pitchFamily="2" charset="0"/>
              </a:rPr>
              <a:t>Qu’ud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5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Place hands flat on floor and forehead touching floor.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5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Straighten back up.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8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Look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over right shoulder to angel recording good deeds. 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8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Look </a:t>
            </a: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over left shoulder to angel recording bad deeds. </a:t>
            </a: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8"/>
            </a:pPr>
            <a:r>
              <a:rPr lang="en-GB" altLang="en-US" sz="1400" dirty="0" smtClean="0">
                <a:solidFill>
                  <a:prstClr val="black"/>
                </a:solidFill>
                <a:latin typeface="SassoonPrimaryInfant" pitchFamily="2" charset="0"/>
              </a:rPr>
              <a:t>Straighten back up </a:t>
            </a:r>
            <a:r>
              <a:rPr lang="en-GB" altLang="en-US" sz="1400">
                <a:solidFill>
                  <a:prstClr val="black"/>
                </a:solidFill>
                <a:latin typeface="SassoonPrimaryInfant" pitchFamily="2" charset="0"/>
              </a:rPr>
              <a:t>and say ‘Peace be upon you, and the mercy and blessings of </a:t>
            </a:r>
            <a:r>
              <a:rPr lang="en-GB" altLang="en-US" sz="1400">
                <a:solidFill>
                  <a:prstClr val="black"/>
                </a:solidFill>
                <a:latin typeface="SassoonPrimaryInfant" pitchFamily="2" charset="0"/>
              </a:rPr>
              <a:t>Allah</a:t>
            </a:r>
            <a:r>
              <a:rPr lang="en-GB" altLang="en-US" sz="1400" smtClean="0">
                <a:solidFill>
                  <a:prstClr val="black"/>
                </a:solidFill>
                <a:latin typeface="SassoonPrimaryInfant" pitchFamily="2" charset="0"/>
              </a:rPr>
              <a:t>.’</a:t>
            </a:r>
            <a:endParaRPr lang="en-GB" altLang="en-US" sz="140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8"/>
            </a:pP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AutoNum type="arabicPeriod" startAt="8"/>
            </a:pPr>
            <a:endParaRPr lang="en-GB" altLang="en-US" sz="1400" dirty="0" smtClean="0">
              <a:solidFill>
                <a:prstClr val="black"/>
              </a:solidFill>
              <a:latin typeface="SassoonPrimaryInfa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9348"/>
          <a:stretch/>
        </p:blipFill>
        <p:spPr bwMode="auto">
          <a:xfrm>
            <a:off x="6564701" y="0"/>
            <a:ext cx="5545029" cy="51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9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234" y="251926"/>
            <a:ext cx="2817844" cy="286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4042" y="3837616"/>
            <a:ext cx="2829021" cy="276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6540">
            <a:off x="8192196" y="524457"/>
            <a:ext cx="3590657" cy="2442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92" y="4268617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163077" y="2636108"/>
            <a:ext cx="5065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Handwriting" panose="03010101010101010101" pitchFamily="66" charset="0"/>
                <a:cs typeface="Aharoni" panose="02010803020104030203" pitchFamily="2" charset="-79"/>
              </a:rPr>
              <a:t>ISLAM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Handwriting" panose="03010101010101010101" pitchFamily="66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991" y="592042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16714" y="56268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70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35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 build="allAtOnce"/>
      <p:bldP spid="14" grpId="5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>
                <a:alpha val="83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865" y="1807286"/>
            <a:ext cx="3166877" cy="3166877"/>
          </a:xfrm>
          <a:prstGeom prst="rect">
            <a:avLst/>
          </a:prstGeom>
          <a:effectLst>
            <a:glow rad="1143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5454129" y="2194560"/>
            <a:ext cx="5744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How many different religions are there in the world?</a:t>
            </a:r>
            <a:endParaRPr lang="en-GB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6056">
            <a:off x="7583889" y="4818518"/>
            <a:ext cx="1485059" cy="14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029" y="4304139"/>
            <a:ext cx="3822523" cy="24569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33640" y="611413"/>
            <a:ext cx="1315114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028700" lvl="1" indent="-571500" algn="ctr">
              <a:buFont typeface="Arial" panose="020B0604020202020204" pitchFamily="34" charset="0"/>
              <a:buChar char="•"/>
            </a:pP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followers of Islam are known as Muslims.</a:t>
            </a: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Islam is an Arabic word meaning peace and submission.</a:t>
            </a: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1028700" lvl="1" indent="-5715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are 1.6 billion Muslims in the world.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299" y="11248"/>
            <a:ext cx="504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u="sng" dirty="0" smtClean="0">
                <a:latin typeface="Britannic Bold" panose="020B0903060703020204" pitchFamily="34" charset="0"/>
              </a:rPr>
              <a:t>ISLAM</a:t>
            </a:r>
            <a:endParaRPr lang="en-GB" sz="7200" u="sng" dirty="0">
              <a:latin typeface="Britannic Bold" panose="020B09030607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5713" y="2"/>
            <a:ext cx="1567505" cy="15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3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130"/>
            <a:ext cx="4761389" cy="321287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7600" y="4901218"/>
            <a:ext cx="2762251" cy="165735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1" name="TextBox 10"/>
          <p:cNvSpPr txBox="1"/>
          <p:nvPr/>
        </p:nvSpPr>
        <p:spPr>
          <a:xfrm>
            <a:off x="4761390" y="2972631"/>
            <a:ext cx="3666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auhaus 93" panose="04030905020B02020C02" pitchFamily="82" charset="0"/>
              </a:rPr>
              <a:t>MUSLIM</a:t>
            </a:r>
          </a:p>
          <a:p>
            <a:pPr algn="ctr"/>
            <a:r>
              <a:rPr lang="en-GB" sz="4400" dirty="0" smtClean="0">
                <a:latin typeface="Bauhaus 93" panose="04030905020B02020C02" pitchFamily="82" charset="0"/>
              </a:rPr>
              <a:t>TRADITIONAL DRESS</a:t>
            </a:r>
            <a:endParaRPr lang="en-GB" sz="4400" dirty="0">
              <a:latin typeface="Bauhaus 93" panose="04030905020B02020C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" y="52569"/>
            <a:ext cx="533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75" y="119397"/>
            <a:ext cx="4102692" cy="20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41" y="3595699"/>
            <a:ext cx="3460271" cy="237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87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828339"/>
            <a:ext cx="118118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/>
              <a:t>Belief in Allah as the one and only God.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Belief </a:t>
            </a:r>
            <a:r>
              <a:rPr lang="en-GB" sz="2800" b="1" dirty="0"/>
              <a:t>in angels.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Belief </a:t>
            </a:r>
            <a:r>
              <a:rPr lang="en-GB" sz="2800" b="1" dirty="0"/>
              <a:t>in the holy </a:t>
            </a:r>
            <a:r>
              <a:rPr lang="en-GB" sz="2800" b="1" dirty="0" smtClean="0"/>
              <a:t>books </a:t>
            </a:r>
            <a:r>
              <a:rPr lang="en-GB" sz="2800" b="1" dirty="0" err="1" smtClean="0"/>
              <a:t>ie</a:t>
            </a:r>
            <a:r>
              <a:rPr lang="en-GB" sz="2800" b="1" dirty="0" smtClean="0"/>
              <a:t>. </a:t>
            </a:r>
            <a:r>
              <a:rPr lang="en-GB" sz="2800" b="1" dirty="0" smtClean="0"/>
              <a:t>Qur’an, </a:t>
            </a:r>
            <a:r>
              <a:rPr lang="en-GB" sz="2800" b="1" dirty="0" smtClean="0"/>
              <a:t>Bible</a:t>
            </a:r>
            <a:r>
              <a:rPr lang="en-GB" sz="2800" b="1" dirty="0" smtClean="0"/>
              <a:t>, </a:t>
            </a:r>
            <a:r>
              <a:rPr lang="en-GB" sz="2800" b="1" dirty="0" smtClean="0"/>
              <a:t>Torah </a:t>
            </a:r>
          </a:p>
          <a:p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Belief </a:t>
            </a:r>
            <a:r>
              <a:rPr lang="en-GB" sz="2800" b="1" dirty="0"/>
              <a:t>in the Prophets (special messengers).</a:t>
            </a:r>
          </a:p>
          <a:p>
            <a:r>
              <a:rPr lang="en-GB" sz="2800" b="1" dirty="0" smtClean="0"/>
              <a:t>   e.g</a:t>
            </a:r>
            <a:r>
              <a:rPr lang="en-GB" sz="2800" b="1" dirty="0"/>
              <a:t>. Adam, Ibrahim (Abraham), Musa (Moses), </a:t>
            </a:r>
            <a:r>
              <a:rPr lang="en-GB" sz="2800" b="1" dirty="0" err="1"/>
              <a:t>Dawud</a:t>
            </a:r>
            <a:r>
              <a:rPr lang="en-GB" sz="2800" b="1" dirty="0"/>
              <a:t> (David), Isa (Jesus).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Muhammad </a:t>
            </a:r>
            <a:r>
              <a:rPr lang="en-GB" sz="2800" b="1" dirty="0"/>
              <a:t>(peace be upon him) is the final prophet.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Belief </a:t>
            </a:r>
            <a:r>
              <a:rPr lang="en-GB" sz="2800" b="1" dirty="0"/>
              <a:t>in the Day of Judgement...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 smtClean="0"/>
              <a:t>Belief </a:t>
            </a:r>
            <a:r>
              <a:rPr lang="en-GB" sz="2800" b="1" dirty="0"/>
              <a:t>in Predestination</a:t>
            </a:r>
            <a:r>
              <a:rPr lang="en-GB" sz="2800" b="1" dirty="0" smtClean="0"/>
              <a:t>... That God </a:t>
            </a:r>
            <a:r>
              <a:rPr lang="en-GB" sz="2800" b="1" dirty="0"/>
              <a:t>has already decided what will happen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46230" y="-94991"/>
            <a:ext cx="780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do Muslims believe?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9535" y="105973"/>
            <a:ext cx="1289711" cy="1314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69" y="1420807"/>
            <a:ext cx="1374148" cy="1029149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88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6033" y="1041034"/>
            <a:ext cx="2011251" cy="147044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0783" y="1651520"/>
            <a:ext cx="2853636" cy="20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5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27" y="1108040"/>
            <a:ext cx="118118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3918526" y="184708"/>
            <a:ext cx="41721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QUR’AN 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6218" y="184710"/>
            <a:ext cx="1687044" cy="1719909"/>
          </a:xfrm>
          <a:prstGeom prst="rect">
            <a:avLst/>
          </a:prstGeom>
        </p:spPr>
      </p:pic>
      <p:pic>
        <p:nvPicPr>
          <p:cNvPr id="6" name="Picture 5" descr="images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667" y="222342"/>
            <a:ext cx="2449967" cy="267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780" y="3735977"/>
            <a:ext cx="5029201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urah-fatiha-english-transl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8777" y="2117816"/>
            <a:ext cx="6753225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FS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1646" y="17082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689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74" y="344246"/>
            <a:ext cx="10561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MUSLIM GREETING (ARABIC):</a:t>
            </a:r>
            <a:endParaRPr lang="en-GB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834" y="1657520"/>
            <a:ext cx="2543175" cy="180022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TextBox 5"/>
          <p:cNvSpPr txBox="1"/>
          <p:nvPr/>
        </p:nvSpPr>
        <p:spPr>
          <a:xfrm>
            <a:off x="2635624" y="4227755"/>
            <a:ext cx="7659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/>
              <a:t>Assalamu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alay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kum</a:t>
            </a:r>
            <a:endParaRPr lang="en-GB" sz="6600" b="1" dirty="0" smtClean="0"/>
          </a:p>
          <a:p>
            <a:r>
              <a:rPr lang="en-GB" sz="6600" i="1" dirty="0"/>
              <a:t>(</a:t>
            </a:r>
            <a:r>
              <a:rPr lang="en-GB" sz="6600" i="1" dirty="0" smtClean="0"/>
              <a:t>Peace be upon you)</a:t>
            </a:r>
            <a:endParaRPr lang="en-GB" sz="6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38" y="1470434"/>
            <a:ext cx="2899195" cy="21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3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article-1056625-02AD29C900000578-567_468x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8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487</Words>
  <Application>Microsoft Office PowerPoint</Application>
  <PresentationFormat>Custom</PresentationFormat>
  <Paragraphs>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prayer/salat…?</vt:lpstr>
      <vt:lpstr>1. He/She will be called to prayer…</vt:lpstr>
      <vt:lpstr>2.  Immediately before prayer they must perform ablutions.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Aliya</dc:creator>
  <cp:lastModifiedBy>User</cp:lastModifiedBy>
  <cp:revision>59</cp:revision>
  <dcterms:created xsi:type="dcterms:W3CDTF">2014-06-15T12:14:12Z</dcterms:created>
  <dcterms:modified xsi:type="dcterms:W3CDTF">2021-02-11T13:34:08Z</dcterms:modified>
</cp:coreProperties>
</file>