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sldIdLst>
    <p:sldId id="266" r:id="rId3"/>
    <p:sldId id="257" r:id="rId4"/>
    <p:sldId id="258" r:id="rId5"/>
    <p:sldId id="259" r:id="rId6"/>
    <p:sldId id="260" r:id="rId7"/>
    <p:sldId id="261" r:id="rId8"/>
    <p:sldId id="262" r:id="rId9"/>
    <p:sldId id="263" r:id="rId10"/>
    <p:sldId id="264" r:id="rId11"/>
    <p:sldId id="265"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3778" name="Group 2"/>
          <p:cNvGrpSpPr>
            <a:grpSpLocks/>
          </p:cNvGrpSpPr>
          <p:nvPr/>
        </p:nvGrpSpPr>
        <p:grpSpPr bwMode="auto">
          <a:xfrm>
            <a:off x="0" y="0"/>
            <a:ext cx="9144000" cy="6934200"/>
            <a:chOff x="0" y="0"/>
            <a:chExt cx="5760" cy="4368"/>
          </a:xfrm>
        </p:grpSpPr>
        <p:sp>
          <p:nvSpPr>
            <p:cNvPr id="203779"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80"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81"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82"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83"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84"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85"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86"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87"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88"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89"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90"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91"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92"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93"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94"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95"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3796"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grpSp>
      <p:sp>
        <p:nvSpPr>
          <p:cNvPr id="203797"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altLang="en-US" noProof="0" smtClean="0"/>
              <a:t>Click to edit Master title style</a:t>
            </a:r>
          </a:p>
        </p:txBody>
      </p:sp>
      <p:sp>
        <p:nvSpPr>
          <p:cNvPr id="20379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203799" name="Rectangle 23"/>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203800" name="Rectangle 24"/>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203801" name="Rectangle 25"/>
          <p:cNvSpPr>
            <a:spLocks noGrp="1" noChangeArrowheads="1"/>
          </p:cNvSpPr>
          <p:nvPr>
            <p:ph type="sldNum" sz="quarter" idx="4"/>
          </p:nvPr>
        </p:nvSpPr>
        <p:spPr/>
        <p:txBody>
          <a:bodyPr/>
          <a:lstStyle>
            <a:lvl1pPr>
              <a:defRPr/>
            </a:lvl1pPr>
          </a:lstStyle>
          <a:p>
            <a:fld id="{BC18FA71-D330-455D-AB88-79E10B893C1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738200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B837EA3-893E-46BC-B9BC-60FB7C42F6F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55333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E557518-5901-4A01-BD19-3F5DE308836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1125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22CF8D4-124E-4A56-B691-1FEC77BF095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50956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5AB6F76-6E6C-40C9-A678-D9F4FED868F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89905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7049EB1-23BA-4B71-8E34-A42022A0149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29225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600200"/>
            <a:ext cx="4038600" cy="4530725"/>
          </a:xfrm>
        </p:spPr>
        <p:txBody>
          <a:bodyPr/>
          <a:lstStyle/>
          <a:p>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BD8AE04-A8AD-4BD6-AFB1-9A7C37AB75D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4374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600200"/>
            <a:ext cx="4038600" cy="4530725"/>
          </a:xfrm>
        </p:spPr>
        <p:txBody>
          <a:bodyPr/>
          <a:lstStyle/>
          <a:p>
            <a:endParaRPr lang="en-GB"/>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C36F1AF-13C1-49B6-84AC-C7F3FE04C05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76278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972DD787-A4DD-4FA9-A3E2-5F090FE8647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90137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2F16FF0F-795E-4235-8045-F3AD6D4F754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0208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2ECD2BC1-4F5E-4163-A08F-E278F20F750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3024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40127FA-A692-49AA-B5EF-B1A21A20653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05795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315549A-B17A-4560-8B30-901C3CAFE0B2}" type="slidenum">
              <a:rPr lang="en-GB" altLang="en-US"/>
              <a:pPr>
                <a:defRPr/>
              </a:pPr>
              <a:t>‹#›</a:t>
            </a:fld>
            <a:endParaRPr lang="en-GB" altLang="en-US"/>
          </a:p>
        </p:txBody>
      </p:sp>
    </p:spTree>
    <p:extLst>
      <p:ext uri="{BB962C8B-B14F-4D97-AF65-F5344CB8AC3E}">
        <p14:creationId xmlns:p14="http://schemas.microsoft.com/office/powerpoint/2010/main" val="881727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499B7F-EFDC-4816-9568-780F86D5F627}" type="slidenum">
              <a:rPr lang="en-GB" altLang="en-US"/>
              <a:pPr>
                <a:defRPr/>
              </a:pPr>
              <a:t>‹#›</a:t>
            </a:fld>
            <a:endParaRPr lang="en-GB" altLang="en-US"/>
          </a:p>
        </p:txBody>
      </p:sp>
    </p:spTree>
    <p:extLst>
      <p:ext uri="{BB962C8B-B14F-4D97-AF65-F5344CB8AC3E}">
        <p14:creationId xmlns:p14="http://schemas.microsoft.com/office/powerpoint/2010/main" val="1848399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BB5F31B-5E8A-460F-8537-4288DA8EF151}" type="slidenum">
              <a:rPr lang="en-GB" altLang="en-US"/>
              <a:pPr>
                <a:defRPr/>
              </a:pPr>
              <a:t>‹#›</a:t>
            </a:fld>
            <a:endParaRPr lang="en-GB" altLang="en-US"/>
          </a:p>
        </p:txBody>
      </p:sp>
    </p:spTree>
    <p:extLst>
      <p:ext uri="{BB962C8B-B14F-4D97-AF65-F5344CB8AC3E}">
        <p14:creationId xmlns:p14="http://schemas.microsoft.com/office/powerpoint/2010/main" val="1069996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EEC4EBF-837A-4846-BDC0-97829B70E579}" type="slidenum">
              <a:rPr lang="en-GB" altLang="en-US"/>
              <a:pPr>
                <a:defRPr/>
              </a:pPr>
              <a:t>‹#›</a:t>
            </a:fld>
            <a:endParaRPr lang="en-GB" altLang="en-US"/>
          </a:p>
        </p:txBody>
      </p:sp>
    </p:spTree>
    <p:extLst>
      <p:ext uri="{BB962C8B-B14F-4D97-AF65-F5344CB8AC3E}">
        <p14:creationId xmlns:p14="http://schemas.microsoft.com/office/powerpoint/2010/main" val="168974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C05ACF6-CAD9-4463-BC73-CF73451AE92E}" type="slidenum">
              <a:rPr lang="en-GB" altLang="en-US"/>
              <a:pPr>
                <a:defRPr/>
              </a:pPr>
              <a:t>‹#›</a:t>
            </a:fld>
            <a:endParaRPr lang="en-GB" altLang="en-US"/>
          </a:p>
        </p:txBody>
      </p:sp>
    </p:spTree>
    <p:extLst>
      <p:ext uri="{BB962C8B-B14F-4D97-AF65-F5344CB8AC3E}">
        <p14:creationId xmlns:p14="http://schemas.microsoft.com/office/powerpoint/2010/main" val="3299346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DD2E999-CC02-4162-9AEE-6FC8FC557DA1}" type="slidenum">
              <a:rPr lang="en-GB" altLang="en-US"/>
              <a:pPr>
                <a:defRPr/>
              </a:pPr>
              <a:t>‹#›</a:t>
            </a:fld>
            <a:endParaRPr lang="en-GB" altLang="en-US"/>
          </a:p>
        </p:txBody>
      </p:sp>
    </p:spTree>
    <p:extLst>
      <p:ext uri="{BB962C8B-B14F-4D97-AF65-F5344CB8AC3E}">
        <p14:creationId xmlns:p14="http://schemas.microsoft.com/office/powerpoint/2010/main" val="2054336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58BD9D0-5704-4051-B911-07598B748846}" type="slidenum">
              <a:rPr lang="en-GB" altLang="en-US"/>
              <a:pPr>
                <a:defRPr/>
              </a:pPr>
              <a:t>‹#›</a:t>
            </a:fld>
            <a:endParaRPr lang="en-GB" altLang="en-US"/>
          </a:p>
        </p:txBody>
      </p:sp>
    </p:spTree>
    <p:extLst>
      <p:ext uri="{BB962C8B-B14F-4D97-AF65-F5344CB8AC3E}">
        <p14:creationId xmlns:p14="http://schemas.microsoft.com/office/powerpoint/2010/main" val="2508035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7AB0B02-9C8C-4CEC-8E5B-2F8F11F326D8}" type="slidenum">
              <a:rPr lang="en-GB" altLang="en-US"/>
              <a:pPr>
                <a:defRPr/>
              </a:pPr>
              <a:t>‹#›</a:t>
            </a:fld>
            <a:endParaRPr lang="en-GB" altLang="en-US"/>
          </a:p>
        </p:txBody>
      </p:sp>
    </p:spTree>
    <p:extLst>
      <p:ext uri="{BB962C8B-B14F-4D97-AF65-F5344CB8AC3E}">
        <p14:creationId xmlns:p14="http://schemas.microsoft.com/office/powerpoint/2010/main" val="1345563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F01A6FF-4076-4204-9EE2-FFC4B984F26B}" type="slidenum">
              <a:rPr lang="en-GB" altLang="en-US"/>
              <a:pPr>
                <a:defRPr/>
              </a:pPr>
              <a:t>‹#›</a:t>
            </a:fld>
            <a:endParaRPr lang="en-GB" altLang="en-US"/>
          </a:p>
        </p:txBody>
      </p:sp>
    </p:spTree>
    <p:extLst>
      <p:ext uri="{BB962C8B-B14F-4D97-AF65-F5344CB8AC3E}">
        <p14:creationId xmlns:p14="http://schemas.microsoft.com/office/powerpoint/2010/main" val="1134145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D0414E-33FC-4AA7-AC76-C1296C81B80A}" type="slidenum">
              <a:rPr lang="en-GB" altLang="en-US"/>
              <a:pPr>
                <a:defRPr/>
              </a:pPr>
              <a:t>‹#›</a:t>
            </a:fld>
            <a:endParaRPr lang="en-GB" altLang="en-US"/>
          </a:p>
        </p:txBody>
      </p:sp>
    </p:spTree>
    <p:extLst>
      <p:ext uri="{BB962C8B-B14F-4D97-AF65-F5344CB8AC3E}">
        <p14:creationId xmlns:p14="http://schemas.microsoft.com/office/powerpoint/2010/main" val="464184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0AED83E-2F8A-4C91-B912-A8B2FFB4FA8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6815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17B1807-8368-4238-BB74-57AE3AA36FF9}" type="slidenum">
              <a:rPr lang="en-GB" altLang="en-US"/>
              <a:pPr>
                <a:defRPr/>
              </a:pPr>
              <a:t>‹#›</a:t>
            </a:fld>
            <a:endParaRPr lang="en-GB" altLang="en-US"/>
          </a:p>
        </p:txBody>
      </p:sp>
    </p:spTree>
    <p:extLst>
      <p:ext uri="{BB962C8B-B14F-4D97-AF65-F5344CB8AC3E}">
        <p14:creationId xmlns:p14="http://schemas.microsoft.com/office/powerpoint/2010/main" val="112208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34F1A33-2CD0-4E53-BE10-497824499CE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7468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0F7C3F5A-D0D1-4D80-9016-561CE5D5632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4042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5E2F976-11A9-4847-B406-BDDADF61C21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4387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1E9FB23-8193-4C2E-AD0A-846ACD02FCB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6632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DBB4D2B-7795-4175-9795-158A543844C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8871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8095B3B-C40C-4E33-918D-03729E50860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4378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2754" name="Group 2"/>
          <p:cNvGrpSpPr>
            <a:grpSpLocks/>
          </p:cNvGrpSpPr>
          <p:nvPr/>
        </p:nvGrpSpPr>
        <p:grpSpPr bwMode="auto">
          <a:xfrm>
            <a:off x="0" y="0"/>
            <a:ext cx="9144000" cy="6934200"/>
            <a:chOff x="0" y="0"/>
            <a:chExt cx="5760" cy="4368"/>
          </a:xfrm>
        </p:grpSpPr>
        <p:sp>
          <p:nvSpPr>
            <p:cNvPr id="20275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5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5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5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5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6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6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6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6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6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6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6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6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6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6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7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7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sp>
          <p:nvSpPr>
            <p:cNvPr id="20277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FFFFFF"/>
                </a:solidFill>
              </a:endParaRPr>
            </a:p>
          </p:txBody>
        </p:sp>
      </p:grpSp>
      <p:sp>
        <p:nvSpPr>
          <p:cNvPr id="202773"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2774"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75"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202776"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202777"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9569791B-EA50-4F5B-9481-39B4438DED4A}"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186269924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cs typeface="Arial" pitchFamily="34" charset="0"/>
              </a:defRPr>
            </a:lvl1pPr>
          </a:lstStyle>
          <a:p>
            <a:pPr fontAlgn="base">
              <a:spcBef>
                <a:spcPct val="0"/>
              </a:spcBef>
              <a:spcAft>
                <a:spcPct val="0"/>
              </a:spcAft>
              <a:defRPr/>
            </a:pPr>
            <a:fld id="{1D78888E-CC2E-476C-8203-E049128EBBDD}" type="slidenum">
              <a:rPr lang="en-GB" altLang="en-US"/>
              <a:pPr fontAlgn="base">
                <a:spcBef>
                  <a:spcPct val="0"/>
                </a:spcBef>
                <a:spcAft>
                  <a:spcPct val="0"/>
                </a:spcAft>
                <a:defRPr/>
              </a:pPr>
              <a:t>‹#›</a:t>
            </a:fld>
            <a:endParaRPr lang="en-GB" altLang="en-US"/>
          </a:p>
        </p:txBody>
      </p:sp>
    </p:spTree>
    <p:extLst>
      <p:ext uri="{BB962C8B-B14F-4D97-AF65-F5344CB8AC3E}">
        <p14:creationId xmlns:p14="http://schemas.microsoft.com/office/powerpoint/2010/main" val="1079870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4.wav"/><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5.wav"/><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6.wav"/><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7.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0" y="0"/>
            <a:ext cx="9144000" cy="6858000"/>
          </a:xfrm>
        </p:spPr>
        <p:txBody>
          <a:bodyPr/>
          <a:lstStyle/>
          <a:p>
            <a:pPr>
              <a:buFontTx/>
              <a:buNone/>
            </a:pPr>
            <a:endParaRPr lang="en-US" altLang="en-US" smtClean="0"/>
          </a:p>
        </p:txBody>
      </p:sp>
      <p:pic>
        <p:nvPicPr>
          <p:cNvPr id="4099" name="Picture 3" descr="cr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3419475" y="404813"/>
            <a:ext cx="504031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50000"/>
              </a:spcBef>
              <a:spcAft>
                <a:spcPct val="0"/>
              </a:spcAft>
              <a:buFontTx/>
              <a:buNone/>
            </a:pPr>
            <a:r>
              <a:rPr lang="en-GB" altLang="en-US" sz="7000" b="1">
                <a:solidFill>
                  <a:srgbClr val="FFCC00"/>
                </a:solidFill>
                <a:latin typeface="Cooper Black" pitchFamily="18" charset="0"/>
              </a:rPr>
              <a:t>Religious Education</a:t>
            </a:r>
          </a:p>
        </p:txBody>
      </p:sp>
    </p:spTree>
    <p:extLst>
      <p:ext uri="{BB962C8B-B14F-4D97-AF65-F5344CB8AC3E}">
        <p14:creationId xmlns:p14="http://schemas.microsoft.com/office/powerpoint/2010/main" val="189917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GB" altLang="en-US" sz="4000">
                <a:solidFill>
                  <a:srgbClr val="660033"/>
                </a:solidFill>
                <a:latin typeface="Jubilee Lines MN" pitchFamily="82" charset="0"/>
              </a:rPr>
              <a:t>Maundy Thursday continued</a:t>
            </a:r>
            <a:endParaRPr lang="en-US" altLang="en-US" sz="4000">
              <a:solidFill>
                <a:srgbClr val="660033"/>
              </a:solidFill>
              <a:latin typeface="Jubilee Lines MN" pitchFamily="82" charset="0"/>
            </a:endParaRPr>
          </a:p>
        </p:txBody>
      </p:sp>
      <p:sp>
        <p:nvSpPr>
          <p:cNvPr id="243717" name="Rectangle 5"/>
          <p:cNvSpPr>
            <a:spLocks noGrp="1" noChangeArrowheads="1"/>
          </p:cNvSpPr>
          <p:nvPr>
            <p:ph type="body" idx="1"/>
          </p:nvPr>
        </p:nvSpPr>
        <p:spPr>
          <a:xfrm>
            <a:off x="467544" y="1340768"/>
            <a:ext cx="8229600" cy="4530725"/>
          </a:xfrm>
        </p:spPr>
        <p:txBody>
          <a:bodyPr/>
          <a:lstStyle/>
          <a:p>
            <a:r>
              <a:rPr lang="en-GB" altLang="en-US" sz="2800" dirty="0">
                <a:solidFill>
                  <a:srgbClr val="080808"/>
                </a:solidFill>
                <a:effectLst/>
                <a:latin typeface="Copper Black" pitchFamily="34" charset="0"/>
              </a:rPr>
              <a:t>Jesus was taken to the High Priest’s house in the middle of the night.</a:t>
            </a:r>
          </a:p>
          <a:p>
            <a:r>
              <a:rPr lang="en-GB" altLang="en-US" sz="2800" dirty="0">
                <a:solidFill>
                  <a:srgbClr val="080808"/>
                </a:solidFill>
                <a:effectLst/>
                <a:latin typeface="Copper Black" pitchFamily="34" charset="0"/>
              </a:rPr>
              <a:t>He was accused of the crime of blasphemy which means speaking against religion.</a:t>
            </a:r>
          </a:p>
          <a:p>
            <a:r>
              <a:rPr lang="en-GB" altLang="en-US" sz="2800" dirty="0">
                <a:solidFill>
                  <a:srgbClr val="080808"/>
                </a:solidFill>
                <a:effectLst/>
                <a:latin typeface="Copper Black" pitchFamily="34" charset="0"/>
              </a:rPr>
              <a:t>Many lies were told </a:t>
            </a:r>
            <a:r>
              <a:rPr lang="en-GB" altLang="en-US" sz="2800" dirty="0" smtClean="0">
                <a:solidFill>
                  <a:srgbClr val="080808"/>
                </a:solidFill>
                <a:effectLst/>
                <a:latin typeface="Copper Black" pitchFamily="34" charset="0"/>
              </a:rPr>
              <a:t>about </a:t>
            </a:r>
            <a:r>
              <a:rPr lang="en-GB" altLang="en-US" sz="2800" dirty="0">
                <a:solidFill>
                  <a:srgbClr val="080808"/>
                </a:solidFill>
                <a:effectLst/>
                <a:latin typeface="Copper Black" pitchFamily="34" charset="0"/>
              </a:rPr>
              <a:t>Jesus but the evidence against him did not add up.</a:t>
            </a:r>
          </a:p>
          <a:p>
            <a:r>
              <a:rPr lang="en-GB" altLang="en-US" sz="2800" dirty="0">
                <a:solidFill>
                  <a:srgbClr val="080808"/>
                </a:solidFill>
                <a:effectLst/>
                <a:latin typeface="Copper Black" pitchFamily="34" charset="0"/>
              </a:rPr>
              <a:t>Peter, one of the disciples followed Jesus, but was </a:t>
            </a:r>
            <a:r>
              <a:rPr lang="en-GB" altLang="en-US" sz="2800" dirty="0" smtClean="0">
                <a:solidFill>
                  <a:srgbClr val="080808"/>
                </a:solidFill>
                <a:effectLst/>
                <a:latin typeface="Copper Black" pitchFamily="34" charset="0"/>
              </a:rPr>
              <a:t>recognized. Out </a:t>
            </a:r>
            <a:r>
              <a:rPr lang="en-GB" altLang="en-US" sz="2800" dirty="0">
                <a:solidFill>
                  <a:srgbClr val="080808"/>
                </a:solidFill>
                <a:effectLst/>
                <a:latin typeface="Copper Black" pitchFamily="34" charset="0"/>
              </a:rPr>
              <a:t>of </a:t>
            </a:r>
            <a:r>
              <a:rPr lang="en-GB" altLang="en-US" sz="2800" dirty="0" smtClean="0">
                <a:solidFill>
                  <a:srgbClr val="080808"/>
                </a:solidFill>
                <a:effectLst/>
                <a:latin typeface="Copper Black" pitchFamily="34" charset="0"/>
              </a:rPr>
              <a:t>fear, </a:t>
            </a:r>
            <a:r>
              <a:rPr lang="en-GB" altLang="en-US" sz="2800" dirty="0">
                <a:solidFill>
                  <a:srgbClr val="080808"/>
                </a:solidFill>
                <a:effectLst/>
                <a:latin typeface="Copper Black" pitchFamily="34" charset="0"/>
              </a:rPr>
              <a:t>he denied ever knowing Jesus just as Jesus predicted he would</a:t>
            </a:r>
          </a:p>
          <a:p>
            <a:r>
              <a:rPr lang="en-GB" altLang="en-US" sz="2800" dirty="0" smtClean="0">
                <a:solidFill>
                  <a:srgbClr val="080808"/>
                </a:solidFill>
                <a:effectLst/>
                <a:latin typeface="Copper Black" pitchFamily="34" charset="0"/>
              </a:rPr>
              <a:t>If you would like to read about this please read </a:t>
            </a:r>
            <a:r>
              <a:rPr lang="en-GB" altLang="en-US" sz="2800" dirty="0">
                <a:solidFill>
                  <a:srgbClr val="080808"/>
                </a:solidFill>
                <a:effectLst/>
                <a:latin typeface="Copper Black" pitchFamily="34" charset="0"/>
              </a:rPr>
              <a:t>( Mark 14:53-72)</a:t>
            </a:r>
            <a:endParaRPr lang="en-US" altLang="en-US" sz="2800" dirty="0">
              <a:solidFill>
                <a:srgbClr val="080808"/>
              </a:solidFill>
              <a:effectLst/>
              <a:latin typeface="Copper Black" pitchFamily="34" charset="0"/>
            </a:endParaRPr>
          </a:p>
        </p:txBody>
      </p:sp>
    </p:spTree>
    <p:extLst>
      <p:ext uri="{BB962C8B-B14F-4D97-AF65-F5344CB8AC3E}">
        <p14:creationId xmlns:p14="http://schemas.microsoft.com/office/powerpoint/2010/main" val="1706555331"/>
      </p:ext>
    </p:extLst>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3714"/>
                                        </p:tgtEl>
                                        <p:attrNameLst>
                                          <p:attrName>style.visibility</p:attrName>
                                        </p:attrNameLst>
                                      </p:cBhvr>
                                      <p:to>
                                        <p:strVal val="visible"/>
                                      </p:to>
                                    </p:set>
                                    <p:animEffect transition="in" filter="dissolve">
                                      <p:cBhvr>
                                        <p:cTn id="7" dur="500"/>
                                        <p:tgtEl>
                                          <p:spTgt spid="2437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3717">
                                            <p:txEl>
                                              <p:pRg st="0" end="0"/>
                                            </p:txEl>
                                          </p:spTgt>
                                        </p:tgtEl>
                                        <p:attrNameLst>
                                          <p:attrName>style.visibility</p:attrName>
                                        </p:attrNameLst>
                                      </p:cBhvr>
                                      <p:to>
                                        <p:strVal val="visible"/>
                                      </p:to>
                                    </p:set>
                                    <p:animEffect transition="in" filter="dissolve">
                                      <p:cBhvr>
                                        <p:cTn id="12" dur="500"/>
                                        <p:tgtEl>
                                          <p:spTgt spid="24371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3717">
                                            <p:txEl>
                                              <p:pRg st="1" end="1"/>
                                            </p:txEl>
                                          </p:spTgt>
                                        </p:tgtEl>
                                        <p:attrNameLst>
                                          <p:attrName>style.visibility</p:attrName>
                                        </p:attrNameLst>
                                      </p:cBhvr>
                                      <p:to>
                                        <p:strVal val="visible"/>
                                      </p:to>
                                    </p:set>
                                    <p:animEffect transition="in" filter="dissolve">
                                      <p:cBhvr>
                                        <p:cTn id="17" dur="500"/>
                                        <p:tgtEl>
                                          <p:spTgt spid="24371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3717">
                                            <p:txEl>
                                              <p:pRg st="2" end="2"/>
                                            </p:txEl>
                                          </p:spTgt>
                                        </p:tgtEl>
                                        <p:attrNameLst>
                                          <p:attrName>style.visibility</p:attrName>
                                        </p:attrNameLst>
                                      </p:cBhvr>
                                      <p:to>
                                        <p:strVal val="visible"/>
                                      </p:to>
                                    </p:set>
                                    <p:animEffect transition="in" filter="dissolve">
                                      <p:cBhvr>
                                        <p:cTn id="22" dur="500"/>
                                        <p:tgtEl>
                                          <p:spTgt spid="24371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3717">
                                            <p:txEl>
                                              <p:pRg st="3" end="3"/>
                                            </p:txEl>
                                          </p:spTgt>
                                        </p:tgtEl>
                                        <p:attrNameLst>
                                          <p:attrName>style.visibility</p:attrName>
                                        </p:attrNameLst>
                                      </p:cBhvr>
                                      <p:to>
                                        <p:strVal val="visible"/>
                                      </p:to>
                                    </p:set>
                                    <p:animEffect transition="in" filter="dissolve">
                                      <p:cBhvr>
                                        <p:cTn id="27" dur="500"/>
                                        <p:tgtEl>
                                          <p:spTgt spid="24371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3717">
                                            <p:txEl>
                                              <p:pRg st="4" end="4"/>
                                            </p:txEl>
                                          </p:spTgt>
                                        </p:tgtEl>
                                        <p:attrNameLst>
                                          <p:attrName>style.visibility</p:attrName>
                                        </p:attrNameLst>
                                      </p:cBhvr>
                                      <p:to>
                                        <p:strVal val="visible"/>
                                      </p:to>
                                    </p:set>
                                    <p:animEffect transition="in" filter="dissolve">
                                      <p:cBhvr>
                                        <p:cTn id="32" dur="500"/>
                                        <p:tgtEl>
                                          <p:spTgt spid="2437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p:bldP spid="24371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395536" y="1628800"/>
            <a:ext cx="8229600" cy="1143000"/>
          </a:xfrm>
        </p:spPr>
        <p:txBody>
          <a:bodyPr/>
          <a:lstStyle/>
          <a:p>
            <a:r>
              <a:rPr lang="en-GB" altLang="en-US" sz="7200" dirty="0" smtClean="0">
                <a:solidFill>
                  <a:srgbClr val="660033"/>
                </a:solidFill>
                <a:latin typeface="Jubilee Lines MN" pitchFamily="82" charset="0"/>
              </a:rPr>
              <a:t>Your task – retell the story of Holy Week up to </a:t>
            </a:r>
            <a:r>
              <a:rPr lang="en-GB" altLang="en-US" sz="7200" dirty="0" err="1" smtClean="0">
                <a:solidFill>
                  <a:srgbClr val="660033"/>
                </a:solidFill>
                <a:latin typeface="Jubilee Lines MN" pitchFamily="82" charset="0"/>
              </a:rPr>
              <a:t>Maunday</a:t>
            </a:r>
            <a:r>
              <a:rPr lang="en-GB" altLang="en-US" sz="7200" dirty="0" smtClean="0">
                <a:solidFill>
                  <a:srgbClr val="660033"/>
                </a:solidFill>
                <a:latin typeface="Jubilee Lines MN" pitchFamily="82" charset="0"/>
              </a:rPr>
              <a:t> Thursday</a:t>
            </a:r>
            <a:endParaRPr lang="en-US" altLang="en-US" sz="7200" dirty="0">
              <a:solidFill>
                <a:srgbClr val="660033"/>
              </a:solidFill>
              <a:latin typeface="Jubilee Lines MN" pitchFamily="82" charset="0"/>
            </a:endParaRPr>
          </a:p>
        </p:txBody>
      </p:sp>
    </p:spTree>
    <p:extLst>
      <p:ext uri="{BB962C8B-B14F-4D97-AF65-F5344CB8AC3E}">
        <p14:creationId xmlns:p14="http://schemas.microsoft.com/office/powerpoint/2010/main" val="72349635"/>
      </p:ext>
    </p:extLst>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3714"/>
                                        </p:tgtEl>
                                        <p:attrNameLst>
                                          <p:attrName>style.visibility</p:attrName>
                                        </p:attrNameLst>
                                      </p:cBhvr>
                                      <p:to>
                                        <p:strVal val="visible"/>
                                      </p:to>
                                    </p:set>
                                    <p:animEffect transition="in" filter="dissolve">
                                      <p:cBhvr>
                                        <p:cTn id="7" dur="500"/>
                                        <p:tgtEl>
                                          <p:spTgt spid="243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n-GB" dirty="0" smtClean="0">
                <a:latin typeface="AR DARLING" panose="02000000000000000000" pitchFamily="2" charset="0"/>
              </a:rPr>
              <a:t>Holy Week</a:t>
            </a:r>
          </a:p>
          <a:p>
            <a:r>
              <a:rPr lang="en-GB" dirty="0" smtClean="0"/>
              <a:t>_______________________________________</a:t>
            </a:r>
          </a:p>
          <a:p>
            <a:pPr algn="l"/>
            <a:r>
              <a:rPr lang="en-GB" sz="2000" dirty="0" smtClean="0"/>
              <a:t>  </a:t>
            </a:r>
            <a:r>
              <a:rPr lang="en-GB" sz="2000" b="1" u="sng" dirty="0" smtClean="0">
                <a:latin typeface="Bradley Hand ITC" panose="03070402050302030203" pitchFamily="66" charset="0"/>
              </a:rPr>
              <a:t>Holy Monday</a:t>
            </a:r>
            <a:r>
              <a:rPr lang="en-GB" sz="2000" b="1" dirty="0" smtClean="0">
                <a:latin typeface="Bradley Hand ITC" panose="03070402050302030203" pitchFamily="66" charset="0"/>
              </a:rPr>
              <a:t>                                                      </a:t>
            </a:r>
            <a:r>
              <a:rPr lang="en-GB" sz="2000" b="1" u="sng" dirty="0" smtClean="0">
                <a:latin typeface="Bradley Hand ITC" panose="03070402050302030203" pitchFamily="66" charset="0"/>
              </a:rPr>
              <a:t>Holy Tuesday</a:t>
            </a:r>
          </a:p>
          <a:p>
            <a:pPr algn="l"/>
            <a:endParaRPr lang="en-GB" sz="2000" dirty="0"/>
          </a:p>
          <a:p>
            <a:pPr algn="l"/>
            <a:endParaRPr lang="en-GB" sz="2000" dirty="0" smtClean="0"/>
          </a:p>
          <a:p>
            <a:pPr algn="l"/>
            <a:r>
              <a:rPr lang="en-GB" sz="20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l"/>
            <a:r>
              <a:rPr lang="en-GB" sz="2000" b="1" u="sng" dirty="0" smtClean="0">
                <a:latin typeface="Bradley Hand ITC" panose="03070402050302030203" pitchFamily="66" charset="0"/>
              </a:rPr>
              <a:t>Holy Wednesday</a:t>
            </a:r>
            <a:r>
              <a:rPr lang="en-GB" sz="2000" b="1" dirty="0" smtClean="0">
                <a:latin typeface="Bradley Hand ITC" panose="03070402050302030203" pitchFamily="66" charset="0"/>
              </a:rPr>
              <a:t>                                                 </a:t>
            </a:r>
            <a:r>
              <a:rPr lang="en-GB" sz="2000" b="1" u="sng" dirty="0" smtClean="0">
                <a:latin typeface="Bradley Hand ITC" panose="03070402050302030203" pitchFamily="66" charset="0"/>
              </a:rPr>
              <a:t>Maundy Thursday</a:t>
            </a:r>
          </a:p>
          <a:p>
            <a:pPr algn="l"/>
            <a:endParaRPr lang="en-GB" sz="2000" dirty="0"/>
          </a:p>
          <a:p>
            <a:pPr algn="l"/>
            <a:endParaRPr lang="en-GB" sz="2000" dirty="0" smtClean="0"/>
          </a:p>
          <a:p>
            <a:pPr algn="l"/>
            <a:r>
              <a:rPr lang="en-GB" sz="20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2000" dirty="0"/>
          </a:p>
        </p:txBody>
      </p:sp>
      <p:cxnSp>
        <p:nvCxnSpPr>
          <p:cNvPr id="5" name="Straight Connector 4"/>
          <p:cNvCxnSpPr>
            <a:endCxn id="3" idx="2"/>
          </p:cNvCxnSpPr>
          <p:nvPr/>
        </p:nvCxnSpPr>
        <p:spPr>
          <a:xfrm>
            <a:off x="4572000" y="1052736"/>
            <a:ext cx="0" cy="580526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0942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548680"/>
            <a:ext cx="7772400" cy="1736725"/>
          </a:xfrm>
        </p:spPr>
        <p:txBody>
          <a:bodyPr/>
          <a:lstStyle/>
          <a:p>
            <a:r>
              <a:rPr lang="en-GB" altLang="en-US" sz="9600" dirty="0">
                <a:solidFill>
                  <a:srgbClr val="080808"/>
                </a:solidFill>
                <a:effectLst>
                  <a:outerShdw blurRad="38100" dist="38100" dir="2700000" algn="tl">
                    <a:srgbClr val="FFFFFF"/>
                  </a:outerShdw>
                </a:effectLst>
                <a:latin typeface="Jubilee Lines MN" pitchFamily="82" charset="0"/>
              </a:rPr>
              <a:t>Holy Week</a:t>
            </a:r>
            <a:endParaRPr lang="en-US" altLang="en-US" sz="9600" dirty="0">
              <a:solidFill>
                <a:srgbClr val="080808"/>
              </a:solidFill>
              <a:effectLst>
                <a:outerShdw blurRad="38100" dist="38100" dir="2700000" algn="tl">
                  <a:srgbClr val="FFFFFF"/>
                </a:outerShdw>
              </a:effectLst>
              <a:latin typeface="Jubilee Lines MN" pitchFamily="82" charset="0"/>
            </a:endParaRPr>
          </a:p>
        </p:txBody>
      </p:sp>
      <p:sp>
        <p:nvSpPr>
          <p:cNvPr id="2051" name="Rectangle 3"/>
          <p:cNvSpPr>
            <a:spLocks noGrp="1" noChangeArrowheads="1"/>
          </p:cNvSpPr>
          <p:nvPr>
            <p:ph type="subTitle" idx="1"/>
          </p:nvPr>
        </p:nvSpPr>
        <p:spPr/>
        <p:txBody>
          <a:bodyPr/>
          <a:lstStyle/>
          <a:p>
            <a:r>
              <a:rPr lang="en-GB" altLang="en-US" sz="4800" dirty="0" smtClean="0">
                <a:solidFill>
                  <a:srgbClr val="080808"/>
                </a:solidFill>
                <a:effectLst>
                  <a:outerShdw blurRad="38100" dist="38100" dir="2700000" algn="tl">
                    <a:srgbClr val="FFFFFF"/>
                  </a:outerShdw>
                </a:effectLst>
                <a:latin typeface="Copper Black" pitchFamily="34" charset="0"/>
              </a:rPr>
              <a:t>Betrayal of Jesus</a:t>
            </a:r>
          </a:p>
          <a:p>
            <a:endParaRPr lang="en-GB" altLang="en-US" sz="4800" dirty="0">
              <a:solidFill>
                <a:srgbClr val="080808"/>
              </a:solidFill>
              <a:effectLst>
                <a:outerShdw blurRad="38100" dist="38100" dir="2700000" algn="tl">
                  <a:srgbClr val="FFFFFF"/>
                </a:outerShdw>
              </a:effectLst>
              <a:latin typeface="Copper Black" pitchFamily="34" charset="0"/>
            </a:endParaRPr>
          </a:p>
          <a:p>
            <a:r>
              <a:rPr lang="en-GB" altLang="en-US" sz="4800" dirty="0" smtClean="0">
                <a:solidFill>
                  <a:srgbClr val="080808"/>
                </a:solidFill>
                <a:effectLst>
                  <a:outerShdw blurRad="38100" dist="38100" dir="2700000" algn="tl">
                    <a:srgbClr val="FFFFFF"/>
                  </a:outerShdw>
                </a:effectLst>
                <a:latin typeface="Copper Black" pitchFamily="34" charset="0"/>
              </a:rPr>
              <a:t>Monday to Thursday </a:t>
            </a:r>
            <a:endParaRPr lang="en-US" altLang="en-US" sz="4800" dirty="0">
              <a:solidFill>
                <a:srgbClr val="080808"/>
              </a:solidFill>
              <a:effectLst>
                <a:outerShdw blurRad="38100" dist="38100" dir="2700000" algn="tl">
                  <a:srgbClr val="FFFFFF"/>
                </a:outerShdw>
              </a:effectLst>
              <a:latin typeface="Copper Black" pitchFamily="34" charset="0"/>
            </a:endParaRPr>
          </a:p>
        </p:txBody>
      </p:sp>
    </p:spTree>
    <p:extLst>
      <p:ext uri="{BB962C8B-B14F-4D97-AF65-F5344CB8AC3E}">
        <p14:creationId xmlns:p14="http://schemas.microsoft.com/office/powerpoint/2010/main" val="3975256843"/>
      </p:ext>
    </p:extLst>
  </p:cSld>
  <p:clrMapOvr>
    <a:masterClrMapping/>
  </p:clrMapOvr>
  <p:transition spd="slow" advTm="0">
    <p:comb dir="vert"/>
    <p:sndAc>
      <p:stSnd loop="1">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20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fade">
                                      <p:cBhvr>
                                        <p:cTn id="17" dur="20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GB" altLang="en-US">
                <a:solidFill>
                  <a:srgbClr val="080808"/>
                </a:solidFill>
                <a:effectLst>
                  <a:outerShdw blurRad="38100" dist="38100" dir="2700000" algn="tl">
                    <a:srgbClr val="FFFFFF"/>
                  </a:outerShdw>
                </a:effectLst>
                <a:latin typeface="Jubilee Lines MN" pitchFamily="82" charset="0"/>
              </a:rPr>
              <a:t>Palm Sunday</a:t>
            </a:r>
            <a:endParaRPr lang="en-US" altLang="en-US">
              <a:solidFill>
                <a:srgbClr val="080808"/>
              </a:solidFill>
              <a:effectLst>
                <a:outerShdw blurRad="38100" dist="38100" dir="2700000" algn="tl">
                  <a:srgbClr val="FFFFFF"/>
                </a:outerShdw>
              </a:effectLst>
              <a:latin typeface="Jubilee Lines MN" pitchFamily="82" charset="0"/>
            </a:endParaRPr>
          </a:p>
        </p:txBody>
      </p:sp>
      <p:sp>
        <p:nvSpPr>
          <p:cNvPr id="160792" name="Rectangle 24"/>
          <p:cNvSpPr>
            <a:spLocks noGrp="1" noChangeArrowheads="1"/>
          </p:cNvSpPr>
          <p:nvPr>
            <p:ph type="body" sz="half" idx="1"/>
          </p:nvPr>
        </p:nvSpPr>
        <p:spPr/>
        <p:txBody>
          <a:bodyPr/>
          <a:lstStyle/>
          <a:p>
            <a:pPr>
              <a:lnSpc>
                <a:spcPct val="80000"/>
              </a:lnSpc>
            </a:pPr>
            <a:r>
              <a:rPr lang="en-GB" altLang="en-US" sz="2000" b="1" dirty="0">
                <a:solidFill>
                  <a:srgbClr val="080808"/>
                </a:solidFill>
                <a:effectLst/>
                <a:latin typeface="Olive MN" pitchFamily="34" charset="0"/>
              </a:rPr>
              <a:t>Jesus came to Jerusalem to celebrate the festival of Pesach.</a:t>
            </a:r>
          </a:p>
          <a:p>
            <a:pPr>
              <a:lnSpc>
                <a:spcPct val="80000"/>
              </a:lnSpc>
            </a:pPr>
            <a:r>
              <a:rPr lang="en-GB" altLang="en-US" sz="2000" b="1" dirty="0">
                <a:solidFill>
                  <a:srgbClr val="080808"/>
                </a:solidFill>
                <a:effectLst/>
                <a:latin typeface="Olive MN" pitchFamily="34" charset="0"/>
              </a:rPr>
              <a:t>He rode into the city on a donkey</a:t>
            </a:r>
          </a:p>
          <a:p>
            <a:pPr>
              <a:lnSpc>
                <a:spcPct val="80000"/>
              </a:lnSpc>
            </a:pPr>
            <a:r>
              <a:rPr lang="en-GB" altLang="en-US" sz="2000" b="1" dirty="0">
                <a:solidFill>
                  <a:srgbClr val="080808"/>
                </a:solidFill>
                <a:effectLst/>
                <a:latin typeface="Olive MN" pitchFamily="34" charset="0"/>
              </a:rPr>
              <a:t>The people welcomed him waving palm leaves and shouting Hosanna, which meant ‘save (us) now’</a:t>
            </a:r>
          </a:p>
          <a:p>
            <a:pPr>
              <a:lnSpc>
                <a:spcPct val="80000"/>
              </a:lnSpc>
            </a:pPr>
            <a:r>
              <a:rPr lang="en-GB" altLang="en-US" sz="2000" b="1" dirty="0" smtClean="0">
                <a:solidFill>
                  <a:srgbClr val="080808"/>
                </a:solidFill>
                <a:effectLst/>
                <a:latin typeface="Olive MN" pitchFamily="34" charset="0"/>
              </a:rPr>
              <a:t>This </a:t>
            </a:r>
            <a:r>
              <a:rPr lang="en-GB" altLang="en-US" sz="2000" b="1" dirty="0">
                <a:solidFill>
                  <a:srgbClr val="080808"/>
                </a:solidFill>
                <a:effectLst/>
                <a:latin typeface="Olive MN" pitchFamily="34" charset="0"/>
              </a:rPr>
              <a:t>marks the beginning of Holy Week which </a:t>
            </a:r>
            <a:r>
              <a:rPr lang="en-GB" altLang="en-US" sz="2000" b="1" dirty="0" smtClean="0">
                <a:solidFill>
                  <a:srgbClr val="080808"/>
                </a:solidFill>
                <a:effectLst/>
                <a:latin typeface="Olive MN" pitchFamily="34" charset="0"/>
              </a:rPr>
              <a:t>remind us of </a:t>
            </a:r>
            <a:r>
              <a:rPr lang="en-GB" altLang="en-US" sz="2000" b="1" dirty="0">
                <a:solidFill>
                  <a:srgbClr val="080808"/>
                </a:solidFill>
                <a:effectLst/>
                <a:latin typeface="Olive MN" pitchFamily="34" charset="0"/>
              </a:rPr>
              <a:t>the events which led up to the death </a:t>
            </a:r>
            <a:r>
              <a:rPr lang="en-GB" altLang="en-US" sz="2000" b="1" dirty="0" smtClean="0">
                <a:solidFill>
                  <a:srgbClr val="080808"/>
                </a:solidFill>
                <a:effectLst/>
                <a:latin typeface="Olive MN" pitchFamily="34" charset="0"/>
              </a:rPr>
              <a:t>of </a:t>
            </a:r>
            <a:r>
              <a:rPr lang="en-GB" altLang="en-US" sz="2000" b="1" dirty="0">
                <a:solidFill>
                  <a:srgbClr val="080808"/>
                </a:solidFill>
                <a:effectLst/>
                <a:latin typeface="Olive MN" pitchFamily="34" charset="0"/>
              </a:rPr>
              <a:t>Jesus.</a:t>
            </a:r>
          </a:p>
          <a:p>
            <a:pPr>
              <a:lnSpc>
                <a:spcPct val="80000"/>
              </a:lnSpc>
            </a:pPr>
            <a:r>
              <a:rPr lang="en-GB" altLang="en-US" sz="2000" b="1" dirty="0">
                <a:solidFill>
                  <a:srgbClr val="080808"/>
                </a:solidFill>
                <a:effectLst/>
                <a:latin typeface="Olive MN" pitchFamily="34" charset="0"/>
              </a:rPr>
              <a:t>Today, some Christians make crosses out of Palm Leaves</a:t>
            </a:r>
            <a:r>
              <a:rPr lang="en-GB" altLang="en-US" sz="2000" b="1" dirty="0" smtClean="0">
                <a:solidFill>
                  <a:srgbClr val="080808"/>
                </a:solidFill>
                <a:effectLst/>
                <a:latin typeface="Olive MN" pitchFamily="34" charset="0"/>
              </a:rPr>
              <a:t>.</a:t>
            </a:r>
          </a:p>
          <a:p>
            <a:pPr>
              <a:lnSpc>
                <a:spcPct val="80000"/>
              </a:lnSpc>
            </a:pPr>
            <a:endParaRPr lang="en-GB" altLang="en-US" sz="2000" b="1" dirty="0">
              <a:solidFill>
                <a:srgbClr val="080808"/>
              </a:solidFill>
              <a:effectLst/>
              <a:latin typeface="Olive MN" pitchFamily="34" charset="0"/>
            </a:endParaRPr>
          </a:p>
          <a:p>
            <a:pPr>
              <a:lnSpc>
                <a:spcPct val="80000"/>
              </a:lnSpc>
            </a:pPr>
            <a:r>
              <a:rPr lang="en-GB" altLang="en-US" sz="2000" b="1" dirty="0" smtClean="0">
                <a:solidFill>
                  <a:srgbClr val="080808"/>
                </a:solidFill>
                <a:effectLst/>
                <a:latin typeface="Olive MN" pitchFamily="34" charset="0"/>
              </a:rPr>
              <a:t>If you would like to read about this, please read (Mark 11:7-10).</a:t>
            </a:r>
          </a:p>
          <a:p>
            <a:pPr>
              <a:lnSpc>
                <a:spcPct val="80000"/>
              </a:lnSpc>
            </a:pPr>
            <a:endParaRPr lang="en-US" altLang="en-US" sz="2000" b="1" dirty="0">
              <a:solidFill>
                <a:srgbClr val="080808"/>
              </a:solidFill>
              <a:effectLst/>
              <a:latin typeface="Olive MN" pitchFamily="34" charset="0"/>
            </a:endParaRPr>
          </a:p>
        </p:txBody>
      </p:sp>
      <p:graphicFrame>
        <p:nvGraphicFramePr>
          <p:cNvPr id="160795" name="Object 27"/>
          <p:cNvGraphicFramePr>
            <a:graphicFrameLocks noGrp="1" noChangeAspect="1"/>
          </p:cNvGraphicFramePr>
          <p:nvPr>
            <p:ph sz="half" idx="2"/>
          </p:nvPr>
        </p:nvGraphicFramePr>
        <p:xfrm>
          <a:off x="2124075" y="4611688"/>
          <a:ext cx="2735263" cy="1962150"/>
        </p:xfrm>
        <a:graphic>
          <a:graphicData uri="http://schemas.openxmlformats.org/presentationml/2006/ole">
            <mc:AlternateContent xmlns:mc="http://schemas.openxmlformats.org/markup-compatibility/2006">
              <mc:Choice xmlns:v="urn:schemas-microsoft-com:vml" Requires="v">
                <p:oleObj spid="_x0000_s1028" r:id="rId4" imgW="1834920" imgH="1315800" progId="">
                  <p:embed/>
                </p:oleObj>
              </mc:Choice>
              <mc:Fallback>
                <p:oleObj r:id="rId4" imgW="1834920" imgH="1315800"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4611688"/>
                        <a:ext cx="2735263" cy="1962150"/>
                      </a:xfrm>
                      <a:prstGeom prst="rect">
                        <a:avLst/>
                      </a:prstGeom>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60796" name="Object 28"/>
          <p:cNvGraphicFramePr>
            <a:graphicFrameLocks noGrp="1" noChangeAspect="1"/>
          </p:cNvGraphicFramePr>
          <p:nvPr>
            <p:ph sz="quarter" idx="4294967295"/>
          </p:nvPr>
        </p:nvGraphicFramePr>
        <p:xfrm>
          <a:off x="5710238" y="4437063"/>
          <a:ext cx="1651000" cy="2420937"/>
        </p:xfrm>
        <a:graphic>
          <a:graphicData uri="http://schemas.openxmlformats.org/presentationml/2006/ole">
            <mc:AlternateContent xmlns:mc="http://schemas.openxmlformats.org/markup-compatibility/2006">
              <mc:Choice xmlns:v="urn:schemas-microsoft-com:vml" Requires="v">
                <p:oleObj spid="_x0000_s1029" r:id="rId6" imgW="2364120" imgH="3467520" progId="">
                  <p:embed/>
                </p:oleObj>
              </mc:Choice>
              <mc:Fallback>
                <p:oleObj r:id="rId6" imgW="2364120" imgH="3467520" progId="">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0238" y="4437063"/>
                        <a:ext cx="1651000" cy="2420937"/>
                      </a:xfrm>
                      <a:prstGeom prst="rect">
                        <a:avLst/>
                      </a:prstGeom>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66769477"/>
      </p:ext>
    </p:extLst>
  </p:cSld>
  <p:clrMapOvr>
    <a:masterClrMapping/>
  </p:clrMapOvr>
  <p:transition>
    <p:comb/>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60770"/>
                                        </p:tgtEl>
                                        <p:attrNameLst>
                                          <p:attrName>style.visibility</p:attrName>
                                        </p:attrNameLst>
                                      </p:cBhvr>
                                      <p:to>
                                        <p:strVal val="visible"/>
                                      </p:to>
                                    </p:set>
                                    <p:anim calcmode="lin" valueType="num">
                                      <p:cBhvr>
                                        <p:cTn id="7" dur="2000" fill="hold"/>
                                        <p:tgtEl>
                                          <p:spTgt spid="160770"/>
                                        </p:tgtEl>
                                        <p:attrNameLst>
                                          <p:attrName>ppt_w</p:attrName>
                                        </p:attrNameLst>
                                      </p:cBhvr>
                                      <p:tavLst>
                                        <p:tav tm="0">
                                          <p:val>
                                            <p:strVal val="#ppt_w*2.5"/>
                                          </p:val>
                                        </p:tav>
                                        <p:tav tm="100000">
                                          <p:val>
                                            <p:strVal val="#ppt_w"/>
                                          </p:val>
                                        </p:tav>
                                      </p:tavLst>
                                    </p:anim>
                                    <p:anim calcmode="lin" valueType="num">
                                      <p:cBhvr>
                                        <p:cTn id="8" dur="2000" fill="hold"/>
                                        <p:tgtEl>
                                          <p:spTgt spid="160770"/>
                                        </p:tgtEl>
                                        <p:attrNameLst>
                                          <p:attrName>ppt_h</p:attrName>
                                        </p:attrNameLst>
                                      </p:cBhvr>
                                      <p:tavLst>
                                        <p:tav tm="0">
                                          <p:val>
                                            <p:strVal val="#ppt_h"/>
                                          </p:val>
                                        </p:tav>
                                        <p:tav tm="100000">
                                          <p:val>
                                            <p:strVal val="#ppt_h"/>
                                          </p:val>
                                        </p:tav>
                                      </p:tavLst>
                                    </p:anim>
                                    <p:anim calcmode="lin" valueType="num">
                                      <p:cBhvr>
                                        <p:cTn id="9" dur="2000" fill="hold"/>
                                        <p:tgtEl>
                                          <p:spTgt spid="16077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6077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607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0792">
                                            <p:txEl>
                                              <p:pRg st="0" end="0"/>
                                            </p:txEl>
                                          </p:spTgt>
                                        </p:tgtEl>
                                        <p:attrNameLst>
                                          <p:attrName>style.visibility</p:attrName>
                                        </p:attrNameLst>
                                      </p:cBhvr>
                                      <p:to>
                                        <p:strVal val="visible"/>
                                      </p:to>
                                    </p:set>
                                    <p:animEffect transition="in" filter="wipe(left)">
                                      <p:cBhvr>
                                        <p:cTn id="16" dur="500"/>
                                        <p:tgtEl>
                                          <p:spTgt spid="16079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0792">
                                            <p:txEl>
                                              <p:pRg st="1" end="1"/>
                                            </p:txEl>
                                          </p:spTgt>
                                        </p:tgtEl>
                                        <p:attrNameLst>
                                          <p:attrName>style.visibility</p:attrName>
                                        </p:attrNameLst>
                                      </p:cBhvr>
                                      <p:to>
                                        <p:strVal val="visible"/>
                                      </p:to>
                                    </p:set>
                                    <p:animEffect transition="in" filter="wipe(left)">
                                      <p:cBhvr>
                                        <p:cTn id="21" dur="500"/>
                                        <p:tgtEl>
                                          <p:spTgt spid="160792">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0792">
                                            <p:txEl>
                                              <p:pRg st="2" end="2"/>
                                            </p:txEl>
                                          </p:spTgt>
                                        </p:tgtEl>
                                        <p:attrNameLst>
                                          <p:attrName>style.visibility</p:attrName>
                                        </p:attrNameLst>
                                      </p:cBhvr>
                                      <p:to>
                                        <p:strVal val="visible"/>
                                      </p:to>
                                    </p:set>
                                    <p:animEffect transition="in" filter="wipe(left)">
                                      <p:cBhvr>
                                        <p:cTn id="26" dur="500"/>
                                        <p:tgtEl>
                                          <p:spTgt spid="160792">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0792">
                                            <p:txEl>
                                              <p:pRg st="3" end="3"/>
                                            </p:txEl>
                                          </p:spTgt>
                                        </p:tgtEl>
                                        <p:attrNameLst>
                                          <p:attrName>style.visibility</p:attrName>
                                        </p:attrNameLst>
                                      </p:cBhvr>
                                      <p:to>
                                        <p:strVal val="visible"/>
                                      </p:to>
                                    </p:set>
                                    <p:animEffect transition="in" filter="wipe(left)">
                                      <p:cBhvr>
                                        <p:cTn id="31" dur="500"/>
                                        <p:tgtEl>
                                          <p:spTgt spid="160792">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0792">
                                            <p:txEl>
                                              <p:pRg st="4" end="4"/>
                                            </p:txEl>
                                          </p:spTgt>
                                        </p:tgtEl>
                                        <p:attrNameLst>
                                          <p:attrName>style.visibility</p:attrName>
                                        </p:attrNameLst>
                                      </p:cBhvr>
                                      <p:to>
                                        <p:strVal val="visible"/>
                                      </p:to>
                                    </p:set>
                                    <p:animEffect transition="in" filter="wipe(left)">
                                      <p:cBhvr>
                                        <p:cTn id="36" dur="500"/>
                                        <p:tgtEl>
                                          <p:spTgt spid="16079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0792">
                                            <p:txEl>
                                              <p:pRg st="6" end="6"/>
                                            </p:txEl>
                                          </p:spTgt>
                                        </p:tgtEl>
                                        <p:attrNameLst>
                                          <p:attrName>style.visibility</p:attrName>
                                        </p:attrNameLst>
                                      </p:cBhvr>
                                      <p:to>
                                        <p:strVal val="visible"/>
                                      </p:to>
                                    </p:set>
                                    <p:animEffect transition="in" filter="wipe(left)">
                                      <p:cBhvr>
                                        <p:cTn id="41" dur="500"/>
                                        <p:tgtEl>
                                          <p:spTgt spid="1607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9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38" name="Rectangle 14"/>
          <p:cNvSpPr>
            <a:spLocks noGrp="1" noChangeArrowheads="1"/>
          </p:cNvSpPr>
          <p:nvPr>
            <p:ph type="title"/>
          </p:nvPr>
        </p:nvSpPr>
        <p:spPr/>
        <p:txBody>
          <a:bodyPr/>
          <a:lstStyle/>
          <a:p>
            <a:r>
              <a:rPr lang="en-GB" altLang="en-US">
                <a:solidFill>
                  <a:srgbClr val="080808"/>
                </a:solidFill>
                <a:effectLst>
                  <a:outerShdw blurRad="38100" dist="38100" dir="2700000" algn="tl">
                    <a:srgbClr val="FFFFFF"/>
                  </a:outerShdw>
                </a:effectLst>
                <a:latin typeface="Jubilee Lines MN" pitchFamily="82" charset="0"/>
              </a:rPr>
              <a:t>Holy Monday</a:t>
            </a:r>
            <a:endParaRPr lang="en-US" altLang="en-US">
              <a:solidFill>
                <a:srgbClr val="080808"/>
              </a:solidFill>
              <a:effectLst>
                <a:outerShdw blurRad="38100" dist="38100" dir="2700000" algn="tl">
                  <a:srgbClr val="FFFFFF"/>
                </a:outerShdw>
              </a:effectLst>
              <a:latin typeface="Jubilee Lines MN" pitchFamily="82" charset="0"/>
            </a:endParaRPr>
          </a:p>
        </p:txBody>
      </p:sp>
      <p:sp>
        <p:nvSpPr>
          <p:cNvPr id="205843" name="Rectangle 19"/>
          <p:cNvSpPr>
            <a:spLocks noGrp="1" noChangeArrowheads="1"/>
          </p:cNvSpPr>
          <p:nvPr>
            <p:ph type="body" sz="half" idx="1"/>
          </p:nvPr>
        </p:nvSpPr>
        <p:spPr>
          <a:xfrm>
            <a:off x="179512" y="1268760"/>
            <a:ext cx="4752528" cy="4530725"/>
          </a:xfrm>
        </p:spPr>
        <p:txBody>
          <a:bodyPr/>
          <a:lstStyle/>
          <a:p>
            <a:pPr>
              <a:lnSpc>
                <a:spcPct val="90000"/>
              </a:lnSpc>
            </a:pPr>
            <a:r>
              <a:rPr lang="en-GB" altLang="en-US" sz="2400" b="1" dirty="0"/>
              <a:t>Jesus went to preach in the </a:t>
            </a:r>
            <a:r>
              <a:rPr lang="en-GB" altLang="en-US" sz="2400" b="1" dirty="0" smtClean="0"/>
              <a:t>Synagogue (church).</a:t>
            </a:r>
            <a:endParaRPr lang="en-GB" altLang="en-US" sz="2400" b="1" dirty="0"/>
          </a:p>
          <a:p>
            <a:pPr>
              <a:lnSpc>
                <a:spcPct val="90000"/>
              </a:lnSpc>
            </a:pPr>
            <a:r>
              <a:rPr lang="en-GB" altLang="en-US" sz="2400" b="1" dirty="0"/>
              <a:t>When he got there, he was disgusted to see traders and money-changers.</a:t>
            </a:r>
          </a:p>
          <a:p>
            <a:pPr>
              <a:lnSpc>
                <a:spcPct val="90000"/>
              </a:lnSpc>
            </a:pPr>
            <a:r>
              <a:rPr lang="en-GB" altLang="en-US" sz="2400" b="1" dirty="0"/>
              <a:t>He overturned their tables and forced them out of the Synagogue.</a:t>
            </a:r>
          </a:p>
          <a:p>
            <a:pPr>
              <a:lnSpc>
                <a:spcPct val="90000"/>
              </a:lnSpc>
            </a:pPr>
            <a:r>
              <a:rPr lang="en-GB" altLang="en-US" sz="2400" b="1" dirty="0"/>
              <a:t>This angered the Jewish leaders the Sadducees and the Pharisees</a:t>
            </a:r>
            <a:r>
              <a:rPr lang="en-GB" altLang="en-US" sz="2400" b="1" dirty="0" smtClean="0"/>
              <a:t>.</a:t>
            </a:r>
          </a:p>
          <a:p>
            <a:pPr>
              <a:lnSpc>
                <a:spcPct val="90000"/>
              </a:lnSpc>
            </a:pPr>
            <a:endParaRPr lang="en-GB" altLang="en-US" sz="2400" b="1" dirty="0" smtClean="0"/>
          </a:p>
          <a:p>
            <a:pPr>
              <a:lnSpc>
                <a:spcPct val="90000"/>
              </a:lnSpc>
            </a:pPr>
            <a:r>
              <a:rPr lang="en-GB" altLang="en-US" sz="2400" b="1" dirty="0" smtClean="0"/>
              <a:t>If you would like to read about this, please read (Matthew 21:12-17).</a:t>
            </a:r>
            <a:r>
              <a:rPr lang="en-GB" altLang="en-US" sz="2400" dirty="0" smtClean="0"/>
              <a:t> </a:t>
            </a:r>
            <a:endParaRPr lang="en-US" altLang="en-US" sz="2400" dirty="0"/>
          </a:p>
        </p:txBody>
      </p:sp>
      <p:pic>
        <p:nvPicPr>
          <p:cNvPr id="20584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772816"/>
            <a:ext cx="3458975" cy="443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9896165"/>
      </p:ext>
    </p:extLst>
  </p:cSld>
  <p:clrMapOvr>
    <a:masterClrMapping/>
  </p:clrMapOvr>
  <p:transition spd="med">
    <p:newsflash/>
    <p:sndAc>
      <p:stSnd>
        <p:snd r:embed="rId2" name="bomb.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5838"/>
                                        </p:tgtEl>
                                        <p:attrNameLst>
                                          <p:attrName>style.visibility</p:attrName>
                                        </p:attrNameLst>
                                      </p:cBhvr>
                                      <p:to>
                                        <p:strVal val="visible"/>
                                      </p:to>
                                    </p:set>
                                    <p:anim calcmode="lin" valueType="num">
                                      <p:cBhvr>
                                        <p:cTn id="7" dur="500" fill="hold"/>
                                        <p:tgtEl>
                                          <p:spTgt spid="205838"/>
                                        </p:tgtEl>
                                        <p:attrNameLst>
                                          <p:attrName>ppt_w</p:attrName>
                                        </p:attrNameLst>
                                      </p:cBhvr>
                                      <p:tavLst>
                                        <p:tav tm="0">
                                          <p:val>
                                            <p:fltVal val="0"/>
                                          </p:val>
                                        </p:tav>
                                        <p:tav tm="100000">
                                          <p:val>
                                            <p:strVal val="#ppt_w"/>
                                          </p:val>
                                        </p:tav>
                                      </p:tavLst>
                                    </p:anim>
                                    <p:anim calcmode="lin" valueType="num">
                                      <p:cBhvr>
                                        <p:cTn id="8" dur="500" fill="hold"/>
                                        <p:tgtEl>
                                          <p:spTgt spid="2058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5843">
                                            <p:txEl>
                                              <p:pRg st="0" end="0"/>
                                            </p:txEl>
                                          </p:spTgt>
                                        </p:tgtEl>
                                        <p:attrNameLst>
                                          <p:attrName>style.visibility</p:attrName>
                                        </p:attrNameLst>
                                      </p:cBhvr>
                                      <p:to>
                                        <p:strVal val="visible"/>
                                      </p:to>
                                    </p:set>
                                    <p:anim calcmode="lin" valueType="num">
                                      <p:cBhvr>
                                        <p:cTn id="13" dur="500" fill="hold"/>
                                        <p:tgtEl>
                                          <p:spTgt spid="20584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58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5843">
                                            <p:txEl>
                                              <p:pRg st="1" end="1"/>
                                            </p:txEl>
                                          </p:spTgt>
                                        </p:tgtEl>
                                        <p:attrNameLst>
                                          <p:attrName>style.visibility</p:attrName>
                                        </p:attrNameLst>
                                      </p:cBhvr>
                                      <p:to>
                                        <p:strVal val="visible"/>
                                      </p:to>
                                    </p:set>
                                    <p:anim calcmode="lin" valueType="num">
                                      <p:cBhvr>
                                        <p:cTn id="19" dur="500" fill="hold"/>
                                        <p:tgtEl>
                                          <p:spTgt spid="20584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058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5843">
                                            <p:txEl>
                                              <p:pRg st="2" end="2"/>
                                            </p:txEl>
                                          </p:spTgt>
                                        </p:tgtEl>
                                        <p:attrNameLst>
                                          <p:attrName>style.visibility</p:attrName>
                                        </p:attrNameLst>
                                      </p:cBhvr>
                                      <p:to>
                                        <p:strVal val="visible"/>
                                      </p:to>
                                    </p:set>
                                    <p:anim calcmode="lin" valueType="num">
                                      <p:cBhvr>
                                        <p:cTn id="25" dur="500" fill="hold"/>
                                        <p:tgtEl>
                                          <p:spTgt spid="20584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0584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05843">
                                            <p:txEl>
                                              <p:pRg st="3" end="3"/>
                                            </p:txEl>
                                          </p:spTgt>
                                        </p:tgtEl>
                                        <p:attrNameLst>
                                          <p:attrName>style.visibility</p:attrName>
                                        </p:attrNameLst>
                                      </p:cBhvr>
                                      <p:to>
                                        <p:strVal val="visible"/>
                                      </p:to>
                                    </p:set>
                                    <p:anim calcmode="lin" valueType="num">
                                      <p:cBhvr>
                                        <p:cTn id="31" dur="500" fill="hold"/>
                                        <p:tgtEl>
                                          <p:spTgt spid="20584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0584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05843">
                                            <p:txEl>
                                              <p:pRg st="5" end="5"/>
                                            </p:txEl>
                                          </p:spTgt>
                                        </p:tgtEl>
                                        <p:attrNameLst>
                                          <p:attrName>style.visibility</p:attrName>
                                        </p:attrNameLst>
                                      </p:cBhvr>
                                      <p:to>
                                        <p:strVal val="visible"/>
                                      </p:to>
                                    </p:set>
                                    <p:anim calcmode="lin" valueType="num">
                                      <p:cBhvr>
                                        <p:cTn id="37" dur="500" fill="hold"/>
                                        <p:tgtEl>
                                          <p:spTgt spid="20584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0584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8" grpId="0"/>
      <p:bldP spid="20584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5" name="Rectangle 5"/>
          <p:cNvSpPr>
            <a:spLocks noGrp="1" noChangeArrowheads="1"/>
          </p:cNvSpPr>
          <p:nvPr>
            <p:ph type="title"/>
          </p:nvPr>
        </p:nvSpPr>
        <p:spPr/>
        <p:txBody>
          <a:bodyPr/>
          <a:lstStyle/>
          <a:p>
            <a:r>
              <a:rPr lang="en-GB" altLang="en-US">
                <a:solidFill>
                  <a:srgbClr val="080808"/>
                </a:solidFill>
                <a:effectLst>
                  <a:outerShdw blurRad="38100" dist="38100" dir="2700000" algn="tl">
                    <a:srgbClr val="FFFFFF"/>
                  </a:outerShdw>
                </a:effectLst>
                <a:latin typeface="Jubilee Lines MN" pitchFamily="82" charset="0"/>
              </a:rPr>
              <a:t>Holy Tuesday</a:t>
            </a:r>
            <a:endParaRPr lang="en-US" altLang="en-US">
              <a:solidFill>
                <a:srgbClr val="080808"/>
              </a:solidFill>
              <a:effectLst>
                <a:outerShdw blurRad="38100" dist="38100" dir="2700000" algn="tl">
                  <a:srgbClr val="FFFFFF"/>
                </a:outerShdw>
              </a:effectLst>
              <a:latin typeface="Jubilee Lines MN" pitchFamily="82" charset="0"/>
            </a:endParaRPr>
          </a:p>
        </p:txBody>
      </p:sp>
      <p:sp>
        <p:nvSpPr>
          <p:cNvPr id="220169" name="Rectangle 9"/>
          <p:cNvSpPr>
            <a:spLocks noGrp="1" noChangeArrowheads="1"/>
          </p:cNvSpPr>
          <p:nvPr>
            <p:ph type="body" sz="half" idx="1"/>
          </p:nvPr>
        </p:nvSpPr>
        <p:spPr>
          <a:xfrm>
            <a:off x="107504" y="1700808"/>
            <a:ext cx="4038600" cy="4530725"/>
          </a:xfrm>
        </p:spPr>
        <p:txBody>
          <a:bodyPr/>
          <a:lstStyle/>
          <a:p>
            <a:pPr eaLnBrk="0" hangingPunct="0">
              <a:spcBef>
                <a:spcPct val="50000"/>
              </a:spcBef>
              <a:buClrTx/>
              <a:buSzTx/>
              <a:buFont typeface="Wingdings" pitchFamily="2" charset="2"/>
              <a:buChar char="§"/>
            </a:pPr>
            <a:r>
              <a:rPr lang="en-GB" altLang="en-US" sz="2400" dirty="0">
                <a:effectLst/>
                <a:latin typeface="Olive MN" pitchFamily="34" charset="0"/>
              </a:rPr>
              <a:t>Jesus spent the day praying and preaching in the Synagogue.</a:t>
            </a:r>
          </a:p>
          <a:p>
            <a:pPr eaLnBrk="0" hangingPunct="0">
              <a:spcBef>
                <a:spcPct val="50000"/>
              </a:spcBef>
              <a:buClrTx/>
              <a:buSzTx/>
              <a:buFont typeface="Wingdings" pitchFamily="2" charset="2"/>
              <a:buChar char="§"/>
            </a:pPr>
            <a:r>
              <a:rPr lang="en-GB" altLang="en-US" sz="2400" dirty="0">
                <a:effectLst/>
                <a:latin typeface="Olive MN" pitchFamily="34" charset="0"/>
              </a:rPr>
              <a:t> In the meantime the Jewish Leaders were plotting a way to get rid of Jesus because they </a:t>
            </a:r>
            <a:r>
              <a:rPr lang="en-GB" altLang="en-US" sz="2400" dirty="0" smtClean="0">
                <a:effectLst/>
                <a:latin typeface="Olive MN" pitchFamily="34" charset="0"/>
              </a:rPr>
              <a:t>saw </a:t>
            </a:r>
            <a:r>
              <a:rPr lang="en-GB" altLang="en-US" sz="2400" dirty="0">
                <a:effectLst/>
                <a:latin typeface="Olive MN" pitchFamily="34" charset="0"/>
              </a:rPr>
              <a:t>him as a threat.</a:t>
            </a:r>
          </a:p>
          <a:p>
            <a:pPr eaLnBrk="0" hangingPunct="0">
              <a:spcBef>
                <a:spcPct val="50000"/>
              </a:spcBef>
              <a:buClrTx/>
              <a:buSzTx/>
              <a:buFont typeface="Wingdings" pitchFamily="2" charset="2"/>
              <a:buChar char="§"/>
            </a:pPr>
            <a:r>
              <a:rPr lang="en-GB" altLang="en-US" sz="2400" dirty="0" smtClean="0">
                <a:effectLst/>
                <a:latin typeface="Olive MN" pitchFamily="34" charset="0"/>
              </a:rPr>
              <a:t>If you would like to read about this, please read </a:t>
            </a:r>
            <a:r>
              <a:rPr lang="en-GB" altLang="en-US" sz="2400" dirty="0">
                <a:effectLst/>
                <a:latin typeface="Olive MN" pitchFamily="34" charset="0"/>
              </a:rPr>
              <a:t>(Luke 22:1-3).</a:t>
            </a:r>
          </a:p>
          <a:p>
            <a:pPr eaLnBrk="0" hangingPunct="0">
              <a:spcBef>
                <a:spcPct val="50000"/>
              </a:spcBef>
              <a:buClrTx/>
              <a:buSzTx/>
              <a:buFont typeface="Wingdings" pitchFamily="2" charset="2"/>
              <a:buChar char="§"/>
            </a:pPr>
            <a:endParaRPr lang="en-GB" altLang="en-US" sz="2400" dirty="0">
              <a:effectLst/>
              <a:latin typeface="Olive MN" pitchFamily="34" charset="0"/>
            </a:endParaRPr>
          </a:p>
          <a:p>
            <a:pPr eaLnBrk="0" hangingPunct="0">
              <a:spcBef>
                <a:spcPct val="50000"/>
              </a:spcBef>
              <a:buClrTx/>
              <a:buSzTx/>
              <a:buFont typeface="Wingdings" pitchFamily="2" charset="2"/>
              <a:buNone/>
            </a:pPr>
            <a:endParaRPr lang="en-US" altLang="en-US" sz="2400" dirty="0">
              <a:effectLst/>
              <a:latin typeface="Olive MN" pitchFamily="34" charset="0"/>
            </a:endParaRPr>
          </a:p>
          <a:p>
            <a:pPr>
              <a:buSzTx/>
              <a:buFont typeface="Wingdings" pitchFamily="2" charset="2"/>
              <a:buChar char="§"/>
            </a:pPr>
            <a:endParaRPr lang="en-US" altLang="en-US" sz="2400" dirty="0">
              <a:latin typeface="Olive MN" pitchFamily="34" charset="0"/>
            </a:endParaRPr>
          </a:p>
        </p:txBody>
      </p:sp>
      <p:pic>
        <p:nvPicPr>
          <p:cNvPr id="22017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780928"/>
            <a:ext cx="5025237" cy="307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023242"/>
      </p:ext>
    </p:extLst>
  </p:cSld>
  <p:clrMapOvr>
    <a:masterClrMapping/>
  </p:clrMapOvr>
  <p:transition spd="slow">
    <p:wheel spokes="8"/>
    <p:sndAc>
      <p:stSnd>
        <p:snd r:embed="rId2" name="whoo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0165"/>
                                        </p:tgtEl>
                                        <p:attrNameLst>
                                          <p:attrName>style.visibility</p:attrName>
                                        </p:attrNameLst>
                                      </p:cBhvr>
                                      <p:to>
                                        <p:strVal val="visible"/>
                                      </p:to>
                                    </p:set>
                                    <p:anim calcmode="lin" valueType="num">
                                      <p:cBhvr>
                                        <p:cTn id="7" dur="500" fill="hold"/>
                                        <p:tgtEl>
                                          <p:spTgt spid="220165"/>
                                        </p:tgtEl>
                                        <p:attrNameLst>
                                          <p:attrName>ppt_w</p:attrName>
                                        </p:attrNameLst>
                                      </p:cBhvr>
                                      <p:tavLst>
                                        <p:tav tm="0">
                                          <p:val>
                                            <p:fltVal val="0"/>
                                          </p:val>
                                        </p:tav>
                                        <p:tav tm="100000">
                                          <p:val>
                                            <p:strVal val="#ppt_w"/>
                                          </p:val>
                                        </p:tav>
                                      </p:tavLst>
                                    </p:anim>
                                    <p:anim calcmode="lin" valueType="num">
                                      <p:cBhvr>
                                        <p:cTn id="8" dur="500" fill="hold"/>
                                        <p:tgtEl>
                                          <p:spTgt spid="22016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0169">
                                            <p:txEl>
                                              <p:pRg st="0" end="0"/>
                                            </p:txEl>
                                          </p:spTgt>
                                        </p:tgtEl>
                                        <p:attrNameLst>
                                          <p:attrName>style.visibility</p:attrName>
                                        </p:attrNameLst>
                                      </p:cBhvr>
                                      <p:to>
                                        <p:strVal val="visible"/>
                                      </p:to>
                                    </p:set>
                                    <p:anim calcmode="lin" valueType="num">
                                      <p:cBhvr>
                                        <p:cTn id="13" dur="500" fill="hold"/>
                                        <p:tgtEl>
                                          <p:spTgt spid="22016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2016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0169">
                                            <p:txEl>
                                              <p:pRg st="1" end="1"/>
                                            </p:txEl>
                                          </p:spTgt>
                                        </p:tgtEl>
                                        <p:attrNameLst>
                                          <p:attrName>style.visibility</p:attrName>
                                        </p:attrNameLst>
                                      </p:cBhvr>
                                      <p:to>
                                        <p:strVal val="visible"/>
                                      </p:to>
                                    </p:set>
                                    <p:anim calcmode="lin" valueType="num">
                                      <p:cBhvr>
                                        <p:cTn id="19" dur="500" fill="hold"/>
                                        <p:tgtEl>
                                          <p:spTgt spid="22016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2016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20169">
                                            <p:txEl>
                                              <p:pRg st="2" end="2"/>
                                            </p:txEl>
                                          </p:spTgt>
                                        </p:tgtEl>
                                        <p:attrNameLst>
                                          <p:attrName>style.visibility</p:attrName>
                                        </p:attrNameLst>
                                      </p:cBhvr>
                                      <p:to>
                                        <p:strVal val="visible"/>
                                      </p:to>
                                    </p:set>
                                    <p:anim calcmode="lin" valueType="num">
                                      <p:cBhvr>
                                        <p:cTn id="25" dur="500" fill="hold"/>
                                        <p:tgtEl>
                                          <p:spTgt spid="22016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2016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p:bldP spid="22016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GB" altLang="en-US">
                <a:solidFill>
                  <a:srgbClr val="080808"/>
                </a:solidFill>
                <a:effectLst>
                  <a:outerShdw blurRad="38100" dist="38100" dir="2700000" algn="tl">
                    <a:srgbClr val="FFFFFF"/>
                  </a:outerShdw>
                </a:effectLst>
                <a:latin typeface="Jubilee Lines MN" pitchFamily="82" charset="0"/>
              </a:rPr>
              <a:t>Holy</a:t>
            </a:r>
            <a:r>
              <a:rPr lang="en-GB" altLang="en-US">
                <a:solidFill>
                  <a:srgbClr val="080808"/>
                </a:solidFill>
                <a:effectLst>
                  <a:outerShdw blurRad="38100" dist="38100" dir="2700000" algn="tl">
                    <a:srgbClr val="FFFFFF"/>
                  </a:outerShdw>
                </a:effectLst>
              </a:rPr>
              <a:t> </a:t>
            </a:r>
            <a:r>
              <a:rPr lang="en-GB" altLang="en-US">
                <a:solidFill>
                  <a:srgbClr val="080808"/>
                </a:solidFill>
                <a:effectLst>
                  <a:outerShdw blurRad="38100" dist="38100" dir="2700000" algn="tl">
                    <a:srgbClr val="FFFFFF"/>
                  </a:outerShdw>
                </a:effectLst>
                <a:latin typeface="Jubilee Lines MN" pitchFamily="82" charset="0"/>
              </a:rPr>
              <a:t>Wednesday</a:t>
            </a:r>
            <a:endParaRPr lang="en-US" altLang="en-US">
              <a:solidFill>
                <a:srgbClr val="080808"/>
              </a:solidFill>
              <a:effectLst>
                <a:outerShdw blurRad="38100" dist="38100" dir="2700000" algn="tl">
                  <a:srgbClr val="FFFFFF"/>
                </a:outerShdw>
              </a:effectLst>
              <a:latin typeface="Jubilee Lines MN" pitchFamily="82" charset="0"/>
            </a:endParaRPr>
          </a:p>
        </p:txBody>
      </p:sp>
      <p:sp>
        <p:nvSpPr>
          <p:cNvPr id="225289" name="Rectangle 9"/>
          <p:cNvSpPr>
            <a:spLocks noGrp="1" noChangeArrowheads="1"/>
          </p:cNvSpPr>
          <p:nvPr>
            <p:ph type="body" sz="half" idx="2"/>
          </p:nvPr>
        </p:nvSpPr>
        <p:spPr>
          <a:xfrm>
            <a:off x="4788024" y="1268760"/>
            <a:ext cx="4038600" cy="4530725"/>
          </a:xfrm>
        </p:spPr>
        <p:txBody>
          <a:bodyPr/>
          <a:lstStyle/>
          <a:p>
            <a:pPr>
              <a:lnSpc>
                <a:spcPct val="80000"/>
              </a:lnSpc>
            </a:pPr>
            <a:r>
              <a:rPr lang="en-GB" altLang="en-US" sz="2400" dirty="0"/>
              <a:t>Jesus was in Bethany at a </a:t>
            </a:r>
            <a:r>
              <a:rPr lang="en-GB" altLang="en-US" sz="2400" dirty="0" smtClean="0"/>
              <a:t>house that belonged to Simon. </a:t>
            </a:r>
          </a:p>
          <a:p>
            <a:pPr>
              <a:lnSpc>
                <a:spcPct val="80000"/>
              </a:lnSpc>
            </a:pPr>
            <a:r>
              <a:rPr lang="en-GB" altLang="en-US" sz="2400" dirty="0" smtClean="0"/>
              <a:t>Simon </a:t>
            </a:r>
            <a:r>
              <a:rPr lang="en-GB" altLang="en-US" sz="2400" dirty="0"/>
              <a:t>suffered from a terrible skin </a:t>
            </a:r>
            <a:r>
              <a:rPr lang="en-GB" altLang="en-US" sz="2400" dirty="0" smtClean="0"/>
              <a:t>disease called leprosy.</a:t>
            </a:r>
            <a:endParaRPr lang="en-GB" altLang="en-US" sz="2400" dirty="0"/>
          </a:p>
          <a:p>
            <a:pPr>
              <a:lnSpc>
                <a:spcPct val="80000"/>
              </a:lnSpc>
            </a:pPr>
            <a:r>
              <a:rPr lang="en-GB" altLang="en-US" sz="2400" dirty="0"/>
              <a:t>Whilst Jesus was </a:t>
            </a:r>
            <a:r>
              <a:rPr lang="en-GB" altLang="en-US" sz="2400" dirty="0" smtClean="0"/>
              <a:t>eating, </a:t>
            </a:r>
            <a:r>
              <a:rPr lang="en-GB" altLang="en-US" sz="2400" dirty="0"/>
              <a:t>a woman came in with a jar of expensive perfume and poured it on his </a:t>
            </a:r>
            <a:r>
              <a:rPr lang="en-GB" altLang="en-US" sz="2400" dirty="0" smtClean="0"/>
              <a:t>feet.</a:t>
            </a:r>
            <a:endParaRPr lang="en-GB" altLang="en-US" sz="2400" dirty="0"/>
          </a:p>
          <a:p>
            <a:pPr>
              <a:lnSpc>
                <a:spcPct val="80000"/>
              </a:lnSpc>
            </a:pPr>
            <a:r>
              <a:rPr lang="en-GB" altLang="en-US" sz="2400" dirty="0"/>
              <a:t>The disciples thought this was a </a:t>
            </a:r>
            <a:r>
              <a:rPr lang="en-GB" altLang="en-US" sz="2400" dirty="0" smtClean="0"/>
              <a:t>waste. </a:t>
            </a:r>
            <a:endParaRPr lang="en-GB" altLang="en-US" sz="2400" dirty="0"/>
          </a:p>
          <a:p>
            <a:pPr>
              <a:lnSpc>
                <a:spcPct val="80000"/>
              </a:lnSpc>
            </a:pPr>
            <a:r>
              <a:rPr lang="en-GB" altLang="en-US" sz="2400" dirty="0"/>
              <a:t>Jesus questioned them saying the woman had anointed him and prepared him for burial.</a:t>
            </a:r>
            <a:endParaRPr lang="en-US" altLang="en-US" sz="2400" dirty="0"/>
          </a:p>
        </p:txBody>
      </p:sp>
      <p:sp>
        <p:nvSpPr>
          <p:cNvPr id="7" name="Rectangle 9"/>
          <p:cNvSpPr txBox="1">
            <a:spLocks noChangeArrowheads="1"/>
          </p:cNvSpPr>
          <p:nvPr/>
        </p:nvSpPr>
        <p:spPr bwMode="auto">
          <a:xfrm>
            <a:off x="107504" y="4149080"/>
            <a:ext cx="4302928" cy="2592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nSpc>
                <a:spcPct val="80000"/>
              </a:lnSpc>
              <a:buClr>
                <a:srgbClr val="9966FF"/>
              </a:buClr>
            </a:pPr>
            <a:r>
              <a:rPr lang="en-GB" altLang="en-US" sz="2400" kern="0" dirty="0">
                <a:solidFill>
                  <a:srgbClr val="FFFFFF"/>
                </a:solidFill>
              </a:rPr>
              <a:t>Holy Wednesday is also known as Spy Wednesday as it is this day that Judas Iscariot betrayed Jesus.</a:t>
            </a:r>
          </a:p>
          <a:p>
            <a:pPr>
              <a:lnSpc>
                <a:spcPct val="80000"/>
              </a:lnSpc>
              <a:buClr>
                <a:srgbClr val="9966FF"/>
              </a:buClr>
            </a:pPr>
            <a:endParaRPr lang="en-GB" altLang="en-US" sz="1400" kern="0" dirty="0">
              <a:solidFill>
                <a:srgbClr val="FFFFFF"/>
              </a:solidFill>
            </a:endParaRPr>
          </a:p>
          <a:p>
            <a:pPr>
              <a:lnSpc>
                <a:spcPct val="80000"/>
              </a:lnSpc>
              <a:buClr>
                <a:srgbClr val="9966FF"/>
              </a:buClr>
            </a:pPr>
            <a:r>
              <a:rPr lang="en-GB" altLang="en-US" sz="2400" kern="0" dirty="0">
                <a:solidFill>
                  <a:srgbClr val="FFFFFF"/>
                </a:solidFill>
              </a:rPr>
              <a:t>If you would like to read about his betrayal please read (Matthew 14:1-12)</a:t>
            </a:r>
          </a:p>
          <a:p>
            <a:pPr>
              <a:lnSpc>
                <a:spcPct val="80000"/>
              </a:lnSpc>
              <a:buClr>
                <a:srgbClr val="9966FF"/>
              </a:buClr>
            </a:pPr>
            <a:endParaRPr lang="en-US" altLang="en-US" sz="2400" kern="0" dirty="0">
              <a:solidFill>
                <a:srgbClr val="FFFFFF"/>
              </a:solidFill>
            </a:endParaRPr>
          </a:p>
        </p:txBody>
      </p:sp>
      <p:pic>
        <p:nvPicPr>
          <p:cNvPr id="22529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99" y="1484784"/>
            <a:ext cx="3568538"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22298"/>
      </p:ext>
    </p:extLst>
  </p:cSld>
  <p:clrMapOvr>
    <a:masterClrMapping/>
  </p:clrMapOvr>
  <p:transition>
    <p:split orient="vert" dir="in"/>
    <p:sndAc>
      <p:stSnd>
        <p:snd r:embed="rId2" name="suc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25282"/>
                                        </p:tgtEl>
                                        <p:attrNameLst>
                                          <p:attrName>style.visibility</p:attrName>
                                        </p:attrNameLst>
                                      </p:cBhvr>
                                      <p:to>
                                        <p:strVal val="visible"/>
                                      </p:to>
                                    </p:set>
                                    <p:anim calcmode="lin" valueType="num">
                                      <p:cBhvr>
                                        <p:cTn id="7" dur="1000" fill="hold"/>
                                        <p:tgtEl>
                                          <p:spTgt spid="225282"/>
                                        </p:tgtEl>
                                        <p:attrNameLst>
                                          <p:attrName>ppt_w</p:attrName>
                                        </p:attrNameLst>
                                      </p:cBhvr>
                                      <p:tavLst>
                                        <p:tav tm="0">
                                          <p:val>
                                            <p:strVal val="#ppt_w+.3"/>
                                          </p:val>
                                        </p:tav>
                                        <p:tav tm="100000">
                                          <p:val>
                                            <p:strVal val="#ppt_w"/>
                                          </p:val>
                                        </p:tav>
                                      </p:tavLst>
                                    </p:anim>
                                    <p:anim calcmode="lin" valueType="num">
                                      <p:cBhvr>
                                        <p:cTn id="8" dur="1000" fill="hold"/>
                                        <p:tgtEl>
                                          <p:spTgt spid="225282"/>
                                        </p:tgtEl>
                                        <p:attrNameLst>
                                          <p:attrName>ppt_h</p:attrName>
                                        </p:attrNameLst>
                                      </p:cBhvr>
                                      <p:tavLst>
                                        <p:tav tm="0">
                                          <p:val>
                                            <p:strVal val="#ppt_h"/>
                                          </p:val>
                                        </p:tav>
                                        <p:tav tm="100000">
                                          <p:val>
                                            <p:strVal val="#ppt_h"/>
                                          </p:val>
                                        </p:tav>
                                      </p:tavLst>
                                    </p:anim>
                                    <p:animEffect transition="in" filter="fade">
                                      <p:cBhvr>
                                        <p:cTn id="9" dur="1000"/>
                                        <p:tgtEl>
                                          <p:spTgt spid="2252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25289">
                                            <p:txEl>
                                              <p:pRg st="0" end="0"/>
                                            </p:txEl>
                                          </p:spTgt>
                                        </p:tgtEl>
                                        <p:attrNameLst>
                                          <p:attrName>style.visibility</p:attrName>
                                        </p:attrNameLst>
                                      </p:cBhvr>
                                      <p:to>
                                        <p:strVal val="visible"/>
                                      </p:to>
                                    </p:set>
                                    <p:anim calcmode="lin" valueType="num">
                                      <p:cBhvr>
                                        <p:cTn id="14" dur="1000" fill="hold"/>
                                        <p:tgtEl>
                                          <p:spTgt spid="22528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2528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2528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25289">
                                            <p:txEl>
                                              <p:pRg st="1" end="1"/>
                                            </p:txEl>
                                          </p:spTgt>
                                        </p:tgtEl>
                                        <p:attrNameLst>
                                          <p:attrName>style.visibility</p:attrName>
                                        </p:attrNameLst>
                                      </p:cBhvr>
                                      <p:to>
                                        <p:strVal val="visible"/>
                                      </p:to>
                                    </p:set>
                                    <p:anim calcmode="lin" valueType="num">
                                      <p:cBhvr>
                                        <p:cTn id="21" dur="1000" fill="hold"/>
                                        <p:tgtEl>
                                          <p:spTgt spid="225289">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225289">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2528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25289">
                                            <p:txEl>
                                              <p:pRg st="2" end="2"/>
                                            </p:txEl>
                                          </p:spTgt>
                                        </p:tgtEl>
                                        <p:attrNameLst>
                                          <p:attrName>style.visibility</p:attrName>
                                        </p:attrNameLst>
                                      </p:cBhvr>
                                      <p:to>
                                        <p:strVal val="visible"/>
                                      </p:to>
                                    </p:set>
                                    <p:anim calcmode="lin" valueType="num">
                                      <p:cBhvr>
                                        <p:cTn id="28" dur="1000" fill="hold"/>
                                        <p:tgtEl>
                                          <p:spTgt spid="225289">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225289">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2528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25289">
                                            <p:txEl>
                                              <p:pRg st="3" end="3"/>
                                            </p:txEl>
                                          </p:spTgt>
                                        </p:tgtEl>
                                        <p:attrNameLst>
                                          <p:attrName>style.visibility</p:attrName>
                                        </p:attrNameLst>
                                      </p:cBhvr>
                                      <p:to>
                                        <p:strVal val="visible"/>
                                      </p:to>
                                    </p:set>
                                    <p:anim calcmode="lin" valueType="num">
                                      <p:cBhvr>
                                        <p:cTn id="35" dur="1000" fill="hold"/>
                                        <p:tgtEl>
                                          <p:spTgt spid="225289">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225289">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225289">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25289">
                                            <p:txEl>
                                              <p:pRg st="4" end="4"/>
                                            </p:txEl>
                                          </p:spTgt>
                                        </p:tgtEl>
                                        <p:attrNameLst>
                                          <p:attrName>style.visibility</p:attrName>
                                        </p:attrNameLst>
                                      </p:cBhvr>
                                      <p:to>
                                        <p:strVal val="visible"/>
                                      </p:to>
                                    </p:set>
                                    <p:anim calcmode="lin" valueType="num">
                                      <p:cBhvr>
                                        <p:cTn id="42" dur="1000" fill="hold"/>
                                        <p:tgtEl>
                                          <p:spTgt spid="225289">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225289">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22528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7">
                                            <p:bg/>
                                          </p:spTgt>
                                        </p:tgtEl>
                                        <p:attrNameLst>
                                          <p:attrName>style.visibility</p:attrName>
                                        </p:attrNameLst>
                                      </p:cBhvr>
                                      <p:to>
                                        <p:strVal val="visible"/>
                                      </p:to>
                                    </p:set>
                                    <p:anim calcmode="lin" valueType="num">
                                      <p:cBhvr>
                                        <p:cTn id="49" dur="1000" fill="hold"/>
                                        <p:tgtEl>
                                          <p:spTgt spid="7">
                                            <p:bg/>
                                          </p:spTgt>
                                        </p:tgtEl>
                                        <p:attrNameLst>
                                          <p:attrName>ppt_w</p:attrName>
                                        </p:attrNameLst>
                                      </p:cBhvr>
                                      <p:tavLst>
                                        <p:tav tm="0">
                                          <p:val>
                                            <p:strVal val="#ppt_w+.3"/>
                                          </p:val>
                                        </p:tav>
                                        <p:tav tm="100000">
                                          <p:val>
                                            <p:strVal val="#ppt_w"/>
                                          </p:val>
                                        </p:tav>
                                      </p:tavLst>
                                    </p:anim>
                                    <p:anim calcmode="lin" valueType="num">
                                      <p:cBhvr>
                                        <p:cTn id="50" dur="1000" fill="hold"/>
                                        <p:tgtEl>
                                          <p:spTgt spid="7">
                                            <p:bg/>
                                          </p:spTgt>
                                        </p:tgtEl>
                                        <p:attrNameLst>
                                          <p:attrName>ppt_h</p:attrName>
                                        </p:attrNameLst>
                                      </p:cBhvr>
                                      <p:tavLst>
                                        <p:tav tm="0">
                                          <p:val>
                                            <p:strVal val="#ppt_h"/>
                                          </p:val>
                                        </p:tav>
                                        <p:tav tm="100000">
                                          <p:val>
                                            <p:strVal val="#ppt_h"/>
                                          </p:val>
                                        </p:tav>
                                      </p:tavLst>
                                    </p:anim>
                                    <p:animEffect transition="in" filter="fade">
                                      <p:cBhvr>
                                        <p:cTn id="51" dur="1000"/>
                                        <p:tgtEl>
                                          <p:spTgt spid="7">
                                            <p:bg/>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 calcmode="lin" valueType="num">
                                      <p:cBhvr>
                                        <p:cTn id="56"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57"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 calcmode="lin" valueType="num">
                                      <p:cBhvr>
                                        <p:cTn id="63" dur="1000" fill="hold"/>
                                        <p:tgtEl>
                                          <p:spTgt spid="7">
                                            <p:txEl>
                                              <p:pRg st="2" end="2"/>
                                            </p:txEl>
                                          </p:spTgt>
                                        </p:tgtEl>
                                        <p:attrNameLst>
                                          <p:attrName>ppt_w</p:attrName>
                                        </p:attrNameLst>
                                      </p:cBhvr>
                                      <p:tavLst>
                                        <p:tav tm="0">
                                          <p:val>
                                            <p:strVal val="#ppt_w+.3"/>
                                          </p:val>
                                        </p:tav>
                                        <p:tav tm="100000">
                                          <p:val>
                                            <p:strVal val="#ppt_w"/>
                                          </p:val>
                                        </p:tav>
                                      </p:tavLst>
                                    </p:anim>
                                    <p:anim calcmode="lin" valueType="num">
                                      <p:cBhvr>
                                        <p:cTn id="64"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65"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P spid="225289" grpId="0" build="p"/>
      <p:bldP spid="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GB" altLang="en-US">
                <a:solidFill>
                  <a:srgbClr val="080808"/>
                </a:solidFill>
                <a:effectLst>
                  <a:outerShdw blurRad="38100" dist="38100" dir="2700000" algn="tl">
                    <a:srgbClr val="FFFFFF"/>
                  </a:outerShdw>
                </a:effectLst>
                <a:latin typeface="Jubilee Lines MN" pitchFamily="82" charset="0"/>
              </a:rPr>
              <a:t>Maundy Thursday</a:t>
            </a:r>
            <a:endParaRPr lang="en-US" altLang="en-US">
              <a:solidFill>
                <a:srgbClr val="080808"/>
              </a:solidFill>
              <a:effectLst>
                <a:outerShdw blurRad="38100" dist="38100" dir="2700000" algn="tl">
                  <a:srgbClr val="FFFFFF"/>
                </a:outerShdw>
              </a:effectLst>
              <a:latin typeface="Jubilee Lines MN" pitchFamily="82" charset="0"/>
            </a:endParaRPr>
          </a:p>
        </p:txBody>
      </p:sp>
      <p:sp>
        <p:nvSpPr>
          <p:cNvPr id="231433" name="Rectangle 9"/>
          <p:cNvSpPr>
            <a:spLocks noGrp="1" noChangeArrowheads="1"/>
          </p:cNvSpPr>
          <p:nvPr>
            <p:ph type="body" sz="half" idx="2"/>
          </p:nvPr>
        </p:nvSpPr>
        <p:spPr/>
        <p:txBody>
          <a:bodyPr/>
          <a:lstStyle/>
          <a:p>
            <a:pPr>
              <a:lnSpc>
                <a:spcPct val="80000"/>
              </a:lnSpc>
            </a:pPr>
            <a:r>
              <a:rPr lang="en-GB" altLang="en-US" sz="2400" dirty="0"/>
              <a:t>The word Maundy comes from a Latin word which means ‘command’ which refers to Jesus telling his disciples to love one another.</a:t>
            </a:r>
          </a:p>
          <a:p>
            <a:pPr>
              <a:lnSpc>
                <a:spcPct val="80000"/>
              </a:lnSpc>
            </a:pPr>
            <a:r>
              <a:rPr lang="en-GB" altLang="en-US" sz="2400" dirty="0"/>
              <a:t>It was the Jewish festival of Pesach (</a:t>
            </a:r>
            <a:r>
              <a:rPr lang="en-GB" altLang="en-US" sz="2400" dirty="0" smtClean="0"/>
              <a:t>Passover) </a:t>
            </a:r>
            <a:r>
              <a:rPr lang="en-GB" altLang="en-US" sz="2400" dirty="0"/>
              <a:t>and Jesus celebrated with his disciples in Jerusalem.</a:t>
            </a:r>
          </a:p>
          <a:p>
            <a:pPr>
              <a:lnSpc>
                <a:spcPct val="80000"/>
              </a:lnSpc>
            </a:pPr>
            <a:r>
              <a:rPr lang="en-GB" altLang="en-US" sz="2400" dirty="0"/>
              <a:t>Jesus changed the original celebration, firstly he washed the feet of his friends.</a:t>
            </a:r>
            <a:endParaRPr lang="en-US" altLang="en-US" sz="2400" dirty="0"/>
          </a:p>
        </p:txBody>
      </p:sp>
      <p:pic>
        <p:nvPicPr>
          <p:cNvPr id="23143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060848"/>
            <a:ext cx="361504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520495"/>
      </p:ext>
    </p:extLst>
  </p:cSld>
  <p:clrMapOvr>
    <a:masterClrMapping/>
  </p:clrMapOvr>
  <p:transition>
    <p:wipe dir="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fade">
                                      <p:cBhvr>
                                        <p:cTn id="7" dur="1000"/>
                                        <p:tgtEl>
                                          <p:spTgt spid="231426"/>
                                        </p:tgtEl>
                                      </p:cBhvr>
                                    </p:animEffect>
                                    <p:anim calcmode="lin" valueType="num">
                                      <p:cBhvr>
                                        <p:cTn id="8" dur="1000" fill="hold"/>
                                        <p:tgtEl>
                                          <p:spTgt spid="231426"/>
                                        </p:tgtEl>
                                        <p:attrNameLst>
                                          <p:attrName>ppt_x</p:attrName>
                                        </p:attrNameLst>
                                      </p:cBhvr>
                                      <p:tavLst>
                                        <p:tav tm="0">
                                          <p:val>
                                            <p:strVal val="#ppt_x"/>
                                          </p:val>
                                        </p:tav>
                                        <p:tav tm="100000">
                                          <p:val>
                                            <p:strVal val="#ppt_x"/>
                                          </p:val>
                                        </p:tav>
                                      </p:tavLst>
                                    </p:anim>
                                    <p:anim calcmode="lin" valueType="num">
                                      <p:cBhvr>
                                        <p:cTn id="9" dur="898" decel="100000" fill="hold"/>
                                        <p:tgtEl>
                                          <p:spTgt spid="2314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314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31433">
                                            <p:txEl>
                                              <p:pRg st="0" end="0"/>
                                            </p:txEl>
                                          </p:spTgt>
                                        </p:tgtEl>
                                        <p:attrNameLst>
                                          <p:attrName>style.visibility</p:attrName>
                                        </p:attrNameLst>
                                      </p:cBhvr>
                                      <p:to>
                                        <p:strVal val="visible"/>
                                      </p:to>
                                    </p:set>
                                    <p:animEffect transition="in" filter="fade">
                                      <p:cBhvr>
                                        <p:cTn id="15" dur="1000"/>
                                        <p:tgtEl>
                                          <p:spTgt spid="231433">
                                            <p:txEl>
                                              <p:pRg st="0" end="0"/>
                                            </p:txEl>
                                          </p:spTgt>
                                        </p:tgtEl>
                                      </p:cBhvr>
                                    </p:animEffect>
                                    <p:anim calcmode="lin" valueType="num">
                                      <p:cBhvr>
                                        <p:cTn id="16" dur="1000" fill="hold"/>
                                        <p:tgtEl>
                                          <p:spTgt spid="23143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3143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3143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31433">
                                            <p:txEl>
                                              <p:pRg st="1" end="1"/>
                                            </p:txEl>
                                          </p:spTgt>
                                        </p:tgtEl>
                                        <p:attrNameLst>
                                          <p:attrName>style.visibility</p:attrName>
                                        </p:attrNameLst>
                                      </p:cBhvr>
                                      <p:to>
                                        <p:strVal val="visible"/>
                                      </p:to>
                                    </p:set>
                                    <p:animEffect transition="in" filter="fade">
                                      <p:cBhvr>
                                        <p:cTn id="23" dur="1000"/>
                                        <p:tgtEl>
                                          <p:spTgt spid="231433">
                                            <p:txEl>
                                              <p:pRg st="1" end="1"/>
                                            </p:txEl>
                                          </p:spTgt>
                                        </p:tgtEl>
                                      </p:cBhvr>
                                    </p:animEffect>
                                    <p:anim calcmode="lin" valueType="num">
                                      <p:cBhvr>
                                        <p:cTn id="24" dur="1000" fill="hold"/>
                                        <p:tgtEl>
                                          <p:spTgt spid="23143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3143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3143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31433">
                                            <p:txEl>
                                              <p:pRg st="2" end="2"/>
                                            </p:txEl>
                                          </p:spTgt>
                                        </p:tgtEl>
                                        <p:attrNameLst>
                                          <p:attrName>style.visibility</p:attrName>
                                        </p:attrNameLst>
                                      </p:cBhvr>
                                      <p:to>
                                        <p:strVal val="visible"/>
                                      </p:to>
                                    </p:set>
                                    <p:animEffect transition="in" filter="fade">
                                      <p:cBhvr>
                                        <p:cTn id="31" dur="1000"/>
                                        <p:tgtEl>
                                          <p:spTgt spid="231433">
                                            <p:txEl>
                                              <p:pRg st="2" end="2"/>
                                            </p:txEl>
                                          </p:spTgt>
                                        </p:tgtEl>
                                      </p:cBhvr>
                                    </p:animEffect>
                                    <p:anim calcmode="lin" valueType="num">
                                      <p:cBhvr>
                                        <p:cTn id="32" dur="1000" fill="hold"/>
                                        <p:tgtEl>
                                          <p:spTgt spid="23143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3143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3143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P spid="23143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GB" altLang="en-US" sz="4000">
                <a:solidFill>
                  <a:srgbClr val="080808"/>
                </a:solidFill>
                <a:effectLst>
                  <a:outerShdw blurRad="38100" dist="38100" dir="2700000" algn="tl">
                    <a:srgbClr val="FFFFFF"/>
                  </a:outerShdw>
                </a:effectLst>
                <a:latin typeface="Jubilee Lines MN" pitchFamily="82" charset="0"/>
              </a:rPr>
              <a:t>Maundy Thursday continued</a:t>
            </a:r>
            <a:endParaRPr lang="en-US" altLang="en-US" sz="4000">
              <a:solidFill>
                <a:srgbClr val="080808"/>
              </a:solidFill>
              <a:effectLst>
                <a:outerShdw blurRad="38100" dist="38100" dir="2700000" algn="tl">
                  <a:srgbClr val="FFFFFF"/>
                </a:outerShdw>
              </a:effectLst>
              <a:latin typeface="Jubilee Lines MN" pitchFamily="82" charset="0"/>
            </a:endParaRPr>
          </a:p>
        </p:txBody>
      </p:sp>
      <p:sp>
        <p:nvSpPr>
          <p:cNvPr id="235526" name="Rectangle 6"/>
          <p:cNvSpPr>
            <a:spLocks noGrp="1" noChangeArrowheads="1"/>
          </p:cNvSpPr>
          <p:nvPr>
            <p:ph type="body" sz="half" idx="1"/>
          </p:nvPr>
        </p:nvSpPr>
        <p:spPr/>
        <p:txBody>
          <a:bodyPr/>
          <a:lstStyle/>
          <a:p>
            <a:pPr>
              <a:lnSpc>
                <a:spcPct val="90000"/>
              </a:lnSpc>
            </a:pPr>
            <a:r>
              <a:rPr lang="en-GB" altLang="en-US" sz="2400"/>
              <a:t>The job of washing feet was usually a servant’s job, Jesus did this as a symbolic act to show he had come to serve.</a:t>
            </a:r>
          </a:p>
          <a:p>
            <a:pPr>
              <a:lnSpc>
                <a:spcPct val="90000"/>
              </a:lnSpc>
            </a:pPr>
            <a:r>
              <a:rPr lang="en-GB" altLang="en-US" sz="2400"/>
              <a:t>During the Last Supper, Jesus compared the bread and wine to his body and blood.</a:t>
            </a:r>
          </a:p>
          <a:p>
            <a:pPr>
              <a:lnSpc>
                <a:spcPct val="90000"/>
              </a:lnSpc>
            </a:pPr>
            <a:r>
              <a:rPr lang="en-GB" altLang="en-US" sz="2400"/>
              <a:t>Judas slipped out during the meal to betray Jesus.</a:t>
            </a:r>
          </a:p>
          <a:p>
            <a:pPr>
              <a:lnSpc>
                <a:spcPct val="90000"/>
              </a:lnSpc>
            </a:pPr>
            <a:r>
              <a:rPr lang="en-GB" altLang="en-US" sz="2400"/>
              <a:t>Read (John 13:1-20)</a:t>
            </a:r>
            <a:endParaRPr lang="en-US" altLang="en-US" sz="2400"/>
          </a:p>
        </p:txBody>
      </p:sp>
      <p:pic>
        <p:nvPicPr>
          <p:cNvPr id="2355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789040"/>
            <a:ext cx="4097337"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123366"/>
      </p:ext>
    </p:extLst>
  </p:cSld>
  <p:clrMapOvr>
    <a:masterClrMapping/>
  </p:clrMapOvr>
  <p:transition spd="med">
    <p:fade/>
    <p:sndAc>
      <p:stSnd>
        <p:snd r:embed="rId2" name="voltag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5522"/>
                                        </p:tgtEl>
                                        <p:attrNameLst>
                                          <p:attrName>style.visibility</p:attrName>
                                        </p:attrNameLst>
                                      </p:cBhvr>
                                      <p:to>
                                        <p:strVal val="visible"/>
                                      </p:to>
                                    </p:set>
                                    <p:anim calcmode="lin" valueType="num">
                                      <p:cBhvr>
                                        <p:cTn id="7" dur="1000" fill="hold"/>
                                        <p:tgtEl>
                                          <p:spTgt spid="235522"/>
                                        </p:tgtEl>
                                        <p:attrNameLst>
                                          <p:attrName>ppt_x</p:attrName>
                                        </p:attrNameLst>
                                      </p:cBhvr>
                                      <p:tavLst>
                                        <p:tav tm="0">
                                          <p:val>
                                            <p:strVal val="#ppt_x-.2"/>
                                          </p:val>
                                        </p:tav>
                                        <p:tav tm="100000">
                                          <p:val>
                                            <p:strVal val="#ppt_x"/>
                                          </p:val>
                                        </p:tav>
                                      </p:tavLst>
                                    </p:anim>
                                    <p:anim calcmode="lin" valueType="num">
                                      <p:cBhvr>
                                        <p:cTn id="8" dur="1000" fill="hold"/>
                                        <p:tgtEl>
                                          <p:spTgt spid="2355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35526">
                                            <p:txEl>
                                              <p:pRg st="0" end="0"/>
                                            </p:txEl>
                                          </p:spTgt>
                                        </p:tgtEl>
                                        <p:attrNameLst>
                                          <p:attrName>style.visibility</p:attrName>
                                        </p:attrNameLst>
                                      </p:cBhvr>
                                      <p:to>
                                        <p:strVal val="visible"/>
                                      </p:to>
                                    </p:set>
                                    <p:animEffect transition="in" filter="fade">
                                      <p:cBhvr>
                                        <p:cTn id="14" dur="500"/>
                                        <p:tgtEl>
                                          <p:spTgt spid="235526">
                                            <p:txEl>
                                              <p:pRg st="0" end="0"/>
                                            </p:txEl>
                                          </p:spTgt>
                                        </p:tgtEl>
                                      </p:cBhvr>
                                    </p:animEffect>
                                    <p:anim calcmode="lin" valueType="num">
                                      <p:cBhvr>
                                        <p:cTn id="15" dur="500" fill="hold"/>
                                        <p:tgtEl>
                                          <p:spTgt spid="2355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35526">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35526">
                                            <p:txEl>
                                              <p:pRg st="1" end="1"/>
                                            </p:txEl>
                                          </p:spTgt>
                                        </p:tgtEl>
                                        <p:attrNameLst>
                                          <p:attrName>style.visibility</p:attrName>
                                        </p:attrNameLst>
                                      </p:cBhvr>
                                      <p:to>
                                        <p:strVal val="visible"/>
                                      </p:to>
                                    </p:set>
                                    <p:animEffect transition="in" filter="fade">
                                      <p:cBhvr>
                                        <p:cTn id="21" dur="500"/>
                                        <p:tgtEl>
                                          <p:spTgt spid="235526">
                                            <p:txEl>
                                              <p:pRg st="1" end="1"/>
                                            </p:txEl>
                                          </p:spTgt>
                                        </p:tgtEl>
                                      </p:cBhvr>
                                    </p:animEffect>
                                    <p:anim calcmode="lin" valueType="num">
                                      <p:cBhvr>
                                        <p:cTn id="22" dur="500" fill="hold"/>
                                        <p:tgtEl>
                                          <p:spTgt spid="235526">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35526">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35526">
                                            <p:txEl>
                                              <p:pRg st="2" end="2"/>
                                            </p:txEl>
                                          </p:spTgt>
                                        </p:tgtEl>
                                        <p:attrNameLst>
                                          <p:attrName>style.visibility</p:attrName>
                                        </p:attrNameLst>
                                      </p:cBhvr>
                                      <p:to>
                                        <p:strVal val="visible"/>
                                      </p:to>
                                    </p:set>
                                    <p:animEffect transition="in" filter="fade">
                                      <p:cBhvr>
                                        <p:cTn id="28" dur="500"/>
                                        <p:tgtEl>
                                          <p:spTgt spid="235526">
                                            <p:txEl>
                                              <p:pRg st="2" end="2"/>
                                            </p:txEl>
                                          </p:spTgt>
                                        </p:tgtEl>
                                      </p:cBhvr>
                                    </p:animEffect>
                                    <p:anim calcmode="lin" valueType="num">
                                      <p:cBhvr>
                                        <p:cTn id="29" dur="500" fill="hold"/>
                                        <p:tgtEl>
                                          <p:spTgt spid="235526">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35526">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35526">
                                            <p:txEl>
                                              <p:pRg st="3" end="3"/>
                                            </p:txEl>
                                          </p:spTgt>
                                        </p:tgtEl>
                                        <p:attrNameLst>
                                          <p:attrName>style.visibility</p:attrName>
                                        </p:attrNameLst>
                                      </p:cBhvr>
                                      <p:to>
                                        <p:strVal val="visible"/>
                                      </p:to>
                                    </p:set>
                                    <p:animEffect transition="in" filter="fade">
                                      <p:cBhvr>
                                        <p:cTn id="35" dur="500"/>
                                        <p:tgtEl>
                                          <p:spTgt spid="235526">
                                            <p:txEl>
                                              <p:pRg st="3" end="3"/>
                                            </p:txEl>
                                          </p:spTgt>
                                        </p:tgtEl>
                                      </p:cBhvr>
                                    </p:animEffect>
                                    <p:anim calcmode="lin" valueType="num">
                                      <p:cBhvr>
                                        <p:cTn id="36" dur="500" fill="hold"/>
                                        <p:tgtEl>
                                          <p:spTgt spid="235526">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35526">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p:bldP spid="235526"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GB" altLang="en-US" sz="4000">
                <a:solidFill>
                  <a:srgbClr val="080808"/>
                </a:solidFill>
                <a:effectLst>
                  <a:outerShdw blurRad="38100" dist="38100" dir="2700000" algn="tl">
                    <a:srgbClr val="FFFFFF"/>
                  </a:outerShdw>
                </a:effectLst>
                <a:latin typeface="Jubilee Lines MN" pitchFamily="82" charset="0"/>
              </a:rPr>
              <a:t>Maundy Thursday continued</a:t>
            </a:r>
            <a:endParaRPr lang="en-US" altLang="en-US" sz="4000">
              <a:solidFill>
                <a:srgbClr val="080808"/>
              </a:solidFill>
              <a:effectLst>
                <a:outerShdw blurRad="38100" dist="38100" dir="2700000" algn="tl">
                  <a:srgbClr val="FFFFFF"/>
                </a:outerShdw>
              </a:effectLst>
              <a:latin typeface="Jubilee Lines MN" pitchFamily="82" charset="0"/>
            </a:endParaRPr>
          </a:p>
        </p:txBody>
      </p:sp>
      <p:sp>
        <p:nvSpPr>
          <p:cNvPr id="239621" name="Rectangle 5"/>
          <p:cNvSpPr>
            <a:spLocks noGrp="1" noChangeArrowheads="1"/>
          </p:cNvSpPr>
          <p:nvPr>
            <p:ph type="body" sz="half" idx="1"/>
          </p:nvPr>
        </p:nvSpPr>
        <p:spPr/>
        <p:txBody>
          <a:bodyPr/>
          <a:lstStyle/>
          <a:p>
            <a:pPr>
              <a:lnSpc>
                <a:spcPct val="90000"/>
              </a:lnSpc>
            </a:pPr>
            <a:r>
              <a:rPr lang="en-GB" altLang="en-US" sz="2200"/>
              <a:t>After the meal, Jesus and the disciples went to the Garden of Gethsemane to pray.</a:t>
            </a:r>
          </a:p>
          <a:p>
            <a:pPr>
              <a:lnSpc>
                <a:spcPct val="90000"/>
              </a:lnSpc>
            </a:pPr>
            <a:r>
              <a:rPr lang="en-GB" altLang="en-US" sz="2200"/>
              <a:t>The disciples fell asleep, whilst Jesus called out to God for help. This is often referred to as the agony in the garden, because Jesus knew he was going to die.</a:t>
            </a:r>
          </a:p>
          <a:p>
            <a:pPr>
              <a:lnSpc>
                <a:spcPct val="90000"/>
              </a:lnSpc>
            </a:pPr>
            <a:r>
              <a:rPr lang="en-GB" altLang="en-US" sz="2200"/>
              <a:t>Shortly afterwards, Judas arrived with soldiers to arrest Jesus, he betrayed Jesus with a kiss.</a:t>
            </a:r>
          </a:p>
          <a:p>
            <a:pPr>
              <a:lnSpc>
                <a:spcPct val="90000"/>
              </a:lnSpc>
            </a:pPr>
            <a:r>
              <a:rPr lang="en-GB" altLang="en-US" sz="2200"/>
              <a:t>Read (Mark 14:32-52)</a:t>
            </a:r>
          </a:p>
          <a:p>
            <a:pPr>
              <a:lnSpc>
                <a:spcPct val="90000"/>
              </a:lnSpc>
              <a:buFont typeface="Wingdings" pitchFamily="2" charset="2"/>
              <a:buNone/>
            </a:pPr>
            <a:endParaRPr lang="en-US" altLang="en-US" sz="2200"/>
          </a:p>
        </p:txBody>
      </p:sp>
      <p:pic>
        <p:nvPicPr>
          <p:cNvPr id="23962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340768"/>
            <a:ext cx="3912096" cy="2194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9629"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1619" y="3789040"/>
            <a:ext cx="222248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921284"/>
      </p:ext>
    </p:extLst>
  </p:cSld>
  <p:clrMapOvr>
    <a:masterClrMapping/>
  </p:clrMapOvr>
  <p:transition>
    <p:strips dir="rd"/>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3961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9621">
                                            <p:txEl>
                                              <p:pRg st="0" end="0"/>
                                            </p:txEl>
                                          </p:spTgt>
                                        </p:tgtEl>
                                        <p:attrNameLst>
                                          <p:attrName>style.visibility</p:attrName>
                                        </p:attrNameLst>
                                      </p:cBhvr>
                                      <p:to>
                                        <p:strVal val="visible"/>
                                      </p:to>
                                    </p:set>
                                    <p:animEffect transition="in" filter="fade">
                                      <p:cBhvr>
                                        <p:cTn id="11" dur="1000">
                                          <p:stCondLst>
                                            <p:cond delay="0"/>
                                          </p:stCondLst>
                                        </p:cTn>
                                        <p:tgtEl>
                                          <p:spTgt spid="23962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9621">
                                            <p:txEl>
                                              <p:pRg st="1" end="1"/>
                                            </p:txEl>
                                          </p:spTgt>
                                        </p:tgtEl>
                                        <p:attrNameLst>
                                          <p:attrName>style.visibility</p:attrName>
                                        </p:attrNameLst>
                                      </p:cBhvr>
                                      <p:to>
                                        <p:strVal val="visible"/>
                                      </p:to>
                                    </p:set>
                                    <p:animEffect transition="in" filter="fade">
                                      <p:cBhvr>
                                        <p:cTn id="16" dur="1000">
                                          <p:stCondLst>
                                            <p:cond delay="0"/>
                                          </p:stCondLst>
                                        </p:cTn>
                                        <p:tgtEl>
                                          <p:spTgt spid="23962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9621">
                                            <p:txEl>
                                              <p:pRg st="2" end="2"/>
                                            </p:txEl>
                                          </p:spTgt>
                                        </p:tgtEl>
                                        <p:attrNameLst>
                                          <p:attrName>style.visibility</p:attrName>
                                        </p:attrNameLst>
                                      </p:cBhvr>
                                      <p:to>
                                        <p:strVal val="visible"/>
                                      </p:to>
                                    </p:set>
                                    <p:animEffect transition="in" filter="fade">
                                      <p:cBhvr>
                                        <p:cTn id="21" dur="1000">
                                          <p:stCondLst>
                                            <p:cond delay="0"/>
                                          </p:stCondLst>
                                        </p:cTn>
                                        <p:tgtEl>
                                          <p:spTgt spid="23962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9621">
                                            <p:txEl>
                                              <p:pRg st="3" end="3"/>
                                            </p:txEl>
                                          </p:spTgt>
                                        </p:tgtEl>
                                        <p:attrNameLst>
                                          <p:attrName>style.visibility</p:attrName>
                                        </p:attrNameLst>
                                      </p:cBhvr>
                                      <p:to>
                                        <p:strVal val="visible"/>
                                      </p:to>
                                    </p:set>
                                    <p:animEffect transition="in" filter="fade">
                                      <p:cBhvr>
                                        <p:cTn id="26" dur="1000">
                                          <p:stCondLst>
                                            <p:cond delay="0"/>
                                          </p:stCondLst>
                                        </p:cTn>
                                        <p:tgtEl>
                                          <p:spTgt spid="2396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p:bldP spid="239621" grpId="0" build="p"/>
    </p:bldLst>
  </p:timing>
</p:sld>
</file>

<file path=ppt/theme/theme1.xml><?xml version="1.0" encoding="utf-8"?>
<a:theme xmlns:a="http://schemas.openxmlformats.org/drawingml/2006/main" name="Maple">
  <a:themeElements>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516</TotalTime>
  <Words>635</Words>
  <Application>Microsoft Office PowerPoint</Application>
  <PresentationFormat>On-screen Show (4:3)</PresentationFormat>
  <Paragraphs>65</Paragraphs>
  <Slides>12</Slides>
  <Notes>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0</vt:i4>
      </vt:variant>
      <vt:variant>
        <vt:lpstr>Slide Titles</vt:lpstr>
      </vt:variant>
      <vt:variant>
        <vt:i4>12</vt:i4>
      </vt:variant>
    </vt:vector>
  </HeadingPairs>
  <TitlesOfParts>
    <vt:vector size="23" baseType="lpstr">
      <vt:lpstr>AR DARLING</vt:lpstr>
      <vt:lpstr>Arial</vt:lpstr>
      <vt:lpstr>Bradley Hand ITC</vt:lpstr>
      <vt:lpstr>Cooper Black</vt:lpstr>
      <vt:lpstr>Copper Black</vt:lpstr>
      <vt:lpstr>Jubilee Lines MN</vt:lpstr>
      <vt:lpstr>Olive MN</vt:lpstr>
      <vt:lpstr>Times New Roman</vt:lpstr>
      <vt:lpstr>Wingdings</vt:lpstr>
      <vt:lpstr>Maple</vt:lpstr>
      <vt:lpstr>1_Default Design</vt:lpstr>
      <vt:lpstr>PowerPoint Presentation</vt:lpstr>
      <vt:lpstr>Holy Week</vt:lpstr>
      <vt:lpstr>Palm Sunday</vt:lpstr>
      <vt:lpstr>Holy Monday</vt:lpstr>
      <vt:lpstr>Holy Tuesday</vt:lpstr>
      <vt:lpstr>Holy Wednesday</vt:lpstr>
      <vt:lpstr>Maundy Thursday</vt:lpstr>
      <vt:lpstr>Maundy Thursday continued</vt:lpstr>
      <vt:lpstr>Maundy Thursday continued</vt:lpstr>
      <vt:lpstr>Maundy Thursday continued</vt:lpstr>
      <vt:lpstr>Your task – retell the story of Holy Week up to Maunday Thursday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Samantha Horsley</cp:lastModifiedBy>
  <cp:revision>1</cp:revision>
  <dcterms:created xsi:type="dcterms:W3CDTF">2021-01-19T11:05:08Z</dcterms:created>
  <dcterms:modified xsi:type="dcterms:W3CDTF">2021-02-01T17:15:21Z</dcterms:modified>
</cp:coreProperties>
</file>