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80" r:id="rId7"/>
    <p:sldId id="281" r:id="rId8"/>
    <p:sldId id="262" r:id="rId9"/>
    <p:sldId id="263" r:id="rId10"/>
    <p:sldId id="274" r:id="rId11"/>
    <p:sldId id="275" r:id="rId12"/>
    <p:sldId id="264" r:id="rId13"/>
    <p:sldId id="266" r:id="rId14"/>
    <p:sldId id="276" r:id="rId15"/>
    <p:sldId id="277" r:id="rId16"/>
    <p:sldId id="267" r:id="rId17"/>
    <p:sldId id="268" r:id="rId18"/>
    <p:sldId id="278" r:id="rId19"/>
    <p:sldId id="279" r:id="rId20"/>
    <p:sldId id="269" r:id="rId21"/>
    <p:sldId id="270" r:id="rId22"/>
    <p:sldId id="271" r:id="rId23"/>
    <p:sldId id="272" r:id="rId24"/>
    <p:sldId id="273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2A6E-79D7-48BC-9C0B-19700118E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DCF28-EEAD-48E1-AAD9-6DBEED2A4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71527-7771-47BD-A14C-5134E533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0A8D8-7D4A-4498-AF8D-44B2E452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954D7-2D57-4761-BE64-6774743C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7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3FED0-BD2C-4EA7-B0DF-53E92E0C6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41D87-BCE3-4D53-8344-9DA3480DA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3B2ED-8E33-4064-8F2E-C9B64D44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4ACDE-0F56-407F-B2D1-2EDEF94F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65E29-868D-4661-84A9-3ED72D83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76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06ED35-F359-4A11-AEAA-07429FC34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50CB5-1C08-4489-A1A0-37C94FE40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BA25-8D79-407D-9782-0D1AF420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E586B-1230-4FED-BA18-676C2541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1A6DF-103C-4A8F-8D45-20F58ECB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41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B95E7-2033-4EF9-BFF5-34F9EF5A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6436-C00E-494B-A89F-D5A340BB9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B90A3-D381-4591-B8FB-13AB7645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7DEB2-2074-427D-80CD-B473B86F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160FF-D2A7-42AC-B5E6-137EE686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8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1D28D-9BCE-49DD-BB29-66267139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5D63E-E69D-448D-A44D-BAFE780BB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D7AC0-D0E2-4494-B951-C72B5E69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A5819-C9EB-4F18-9812-C8F2C338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3F4B7-FCB8-40E4-A59A-5B46C2BD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84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1D6D7-C213-45A3-B12B-F097D3CC7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CBF82-78C1-4A3F-8FD4-8E67111B4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45A85-5E73-469B-A5A8-807A1B052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8DE13-F1D1-4EBB-A32E-4F8637FCE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5BD79-95F5-45BD-89A3-DB81C3392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E8B98-2D30-4286-9C99-747D2047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35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353E-5AE8-4531-A474-536BFE97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949D2-C801-4CB2-BF24-D3D5E38B4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F8E2E-4F9C-4C52-A22D-8EA747DD4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1D4B8C-B2F4-41ED-B1F2-F9C54C6F6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A58C3-8545-4D55-BA2E-08543C315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C08B9C-716C-4D51-A6C6-3E296AC7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AFCDC8-3B65-4982-8193-B7CFE956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344AE-29F0-4B64-80EA-929D610E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73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9FDD3-7594-4FB9-BD36-2AE05AB3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0BFD3-593D-4E44-805A-24C336C75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E4704-4F20-4019-A3AE-5495BA36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472B6-FB13-4303-B061-B784618C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9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D0ACE-2801-473C-A14B-4D8CCE5A4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812A3C-34F7-4111-9B27-3BD327E4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1E986-3199-4822-A627-54F6E2282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C758D-8F24-4CB3-B7D3-95708255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4EBC-6CEE-4761-A906-70CDDEF3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19340-0401-41DA-82F3-7B9FDCDD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66E7B-3682-41D7-8C67-FA239A1E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57384-AA4F-4348-818F-AF5F3C0D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46212-732C-4515-8E40-916E63C22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62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213B-9E4E-4CF5-924B-0B09C779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7CD16B-6C65-40C9-B972-7208E2146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6507F-6A8C-4981-ADEE-FC4A588B5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EFCE9-FAD8-4A91-A087-6D6A7639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580F6-CCD8-465F-95F5-3303B200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83B46-EFA1-4247-98BF-A52A28A8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8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F44057-EE0B-4E0A-A5D5-E51A50DF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1A2CE-3524-4EA2-BA8E-36C334429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436D3-AEF9-493A-9107-1312803FE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1E461-4704-43AC-899B-1E95FC62BC90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F35D5-FB39-412C-B65C-3269F6E99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EFEB5-2B11-4287-BD9A-DB2FEA39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B0473-1ED2-4404-B2EA-2EDA46569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3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A6AD803-9E6C-4BFF-AF67-1863EBA5E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82" y="474161"/>
            <a:ext cx="5887036" cy="590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8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A6647-9B49-4B98-9C21-F235919F6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62" t="26609" r="43345" b="34557"/>
          <a:stretch/>
        </p:blipFill>
        <p:spPr>
          <a:xfrm>
            <a:off x="664405" y="753256"/>
            <a:ext cx="10870008" cy="5194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359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1EC60D-C129-41DA-8006-7C6F40CD0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9434" r="43594" b="30268"/>
          <a:stretch/>
        </p:blipFill>
        <p:spPr>
          <a:xfrm>
            <a:off x="647700" y="666750"/>
            <a:ext cx="10859026" cy="544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4826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F994BB-A71F-4E85-8B2F-9D71401F3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7" t="27878" r="43104" b="30189"/>
          <a:stretch/>
        </p:blipFill>
        <p:spPr>
          <a:xfrm>
            <a:off x="438149" y="457200"/>
            <a:ext cx="11234305" cy="569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360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D590A0-05E0-4F6C-8C6E-FA30C69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58" t="25266" r="44603" b="49282"/>
          <a:stretch/>
        </p:blipFill>
        <p:spPr>
          <a:xfrm>
            <a:off x="778412" y="1665040"/>
            <a:ext cx="10635175" cy="352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788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D02A3C-C8A7-4AD1-984D-80BA8AE03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5" t="49138" r="51010" b="30057"/>
          <a:stretch/>
        </p:blipFill>
        <p:spPr>
          <a:xfrm>
            <a:off x="667690" y="1600200"/>
            <a:ext cx="1085662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3794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A1A0A2-5A89-4BAF-B2F7-F6C477562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0375" r="42656" b="-2033"/>
          <a:stretch/>
        </p:blipFill>
        <p:spPr>
          <a:xfrm>
            <a:off x="528225" y="1700833"/>
            <a:ext cx="11135550" cy="3456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644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42F151-EEDC-4099-8D5D-3AF6B4719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12" t="25822" r="43461" b="28045"/>
          <a:stretch/>
        </p:blipFill>
        <p:spPr>
          <a:xfrm>
            <a:off x="2647956" y="308592"/>
            <a:ext cx="6762744" cy="6106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1823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0785BA-582D-427D-BFB5-FC771A155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" t="5723" r="50000" b="12597"/>
          <a:stretch/>
        </p:blipFill>
        <p:spPr>
          <a:xfrm>
            <a:off x="3080817" y="464233"/>
            <a:ext cx="6035041" cy="59849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8231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15DBC5-7132-42ED-A173-FEB9AF0D5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9" t="5209" r="4232" b="68123"/>
          <a:stretch/>
        </p:blipFill>
        <p:spPr>
          <a:xfrm>
            <a:off x="628356" y="1425860"/>
            <a:ext cx="10935287" cy="3582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9074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0038B-5738-4951-BE26-F1CCAD15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9" t="32326" r="4232" b="40823"/>
          <a:stretch/>
        </p:blipFill>
        <p:spPr>
          <a:xfrm>
            <a:off x="559484" y="1644649"/>
            <a:ext cx="10935287" cy="3606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250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2C5A82-A33E-41E3-AE6E-FB5F72FC6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57" b="7226"/>
          <a:stretch/>
        </p:blipFill>
        <p:spPr>
          <a:xfrm>
            <a:off x="604911" y="773723"/>
            <a:ext cx="10982178" cy="5360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3765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5C0AE-FAE4-4F45-B2EE-F172F139E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9" t="60573" r="4232" b="12801"/>
          <a:stretch/>
        </p:blipFill>
        <p:spPr>
          <a:xfrm>
            <a:off x="628356" y="1505242"/>
            <a:ext cx="10935287" cy="3576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2008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A8CE3-B068-4CF9-A368-5EC7B17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4" b="5857"/>
          <a:stretch/>
        </p:blipFill>
        <p:spPr>
          <a:xfrm>
            <a:off x="590843" y="675249"/>
            <a:ext cx="11010314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365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95671A-6BED-4621-BE71-B7EF6C957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2" b="5632"/>
          <a:stretch/>
        </p:blipFill>
        <p:spPr>
          <a:xfrm>
            <a:off x="421225" y="604911"/>
            <a:ext cx="11349550" cy="5655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41643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5F2918-BA68-4743-8298-2EE85699D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8" b="5344"/>
          <a:stretch/>
        </p:blipFill>
        <p:spPr>
          <a:xfrm>
            <a:off x="597877" y="675249"/>
            <a:ext cx="10996246" cy="551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3569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78C04-4B8F-4591-ACB5-53D31E88A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8" t="27171" r="42999" b="28957"/>
          <a:stretch/>
        </p:blipFill>
        <p:spPr>
          <a:xfrm>
            <a:off x="556689" y="453683"/>
            <a:ext cx="11078621" cy="595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94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6E9E75-2FB3-40C2-B92C-18F7EF83F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" t="6453" r="1038" b="4823"/>
          <a:stretch/>
        </p:blipFill>
        <p:spPr>
          <a:xfrm>
            <a:off x="257990" y="439460"/>
            <a:ext cx="11591110" cy="585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1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B1079C-9AAC-46CB-82D7-99471E6C3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8" b="5256"/>
          <a:stretch/>
        </p:blipFill>
        <p:spPr>
          <a:xfrm>
            <a:off x="574430" y="685470"/>
            <a:ext cx="11043140" cy="5487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802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4768EB-0DB2-46AE-850F-7C8EC9DC1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5" b="5139"/>
          <a:stretch/>
        </p:blipFill>
        <p:spPr>
          <a:xfrm>
            <a:off x="637296" y="633046"/>
            <a:ext cx="10917408" cy="5444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700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9B69CAB-4ED3-40A5-9926-030B53A50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9" t="25188" r="43859" b="47513"/>
          <a:stretch/>
        </p:blipFill>
        <p:spPr>
          <a:xfrm>
            <a:off x="887020" y="1660665"/>
            <a:ext cx="10417959" cy="3536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537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2F7C8-530C-4F43-A837-AEDADCC09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3" t="33603" r="44851" b="38332"/>
          <a:stretch/>
        </p:blipFill>
        <p:spPr>
          <a:xfrm>
            <a:off x="724831" y="1284980"/>
            <a:ext cx="10699533" cy="3782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672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81DD2D-1785-4487-8AE4-48FA8E189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46" r="5637" b="6434"/>
          <a:stretch/>
        </p:blipFill>
        <p:spPr>
          <a:xfrm>
            <a:off x="680132" y="1466408"/>
            <a:ext cx="10831735" cy="350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468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2570F4-DB40-430A-8F77-EA4BCF0E9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06" t="25543" r="43281" b="28879"/>
          <a:stretch/>
        </p:blipFill>
        <p:spPr>
          <a:xfrm>
            <a:off x="3095625" y="391583"/>
            <a:ext cx="6000750" cy="6074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5947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29B374-E0BF-46F0-ABE5-78BD40507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5" t="28588" r="42973" b="30546"/>
          <a:stretch/>
        </p:blipFill>
        <p:spPr>
          <a:xfrm>
            <a:off x="561833" y="683463"/>
            <a:ext cx="11068333" cy="5491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5139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Rachel Richardson</cp:lastModifiedBy>
  <cp:revision>13</cp:revision>
  <dcterms:created xsi:type="dcterms:W3CDTF">2019-01-28T14:22:59Z</dcterms:created>
  <dcterms:modified xsi:type="dcterms:W3CDTF">2020-04-17T09:39:50Z</dcterms:modified>
</cp:coreProperties>
</file>