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6E1"/>
    <a:srgbClr val="3172AD"/>
    <a:srgbClr val="ABABAB"/>
    <a:srgbClr val="70AE47"/>
    <a:srgbClr val="4476A3"/>
    <a:srgbClr val="942093"/>
    <a:srgbClr val="521B93"/>
    <a:srgbClr val="73FEFF"/>
    <a:srgbClr val="00FA00"/>
    <a:srgbClr val="1F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86327"/>
  </p:normalViewPr>
  <p:slideViewPr>
    <p:cSldViewPr snapToGrid="0">
      <p:cViewPr varScale="1">
        <p:scale>
          <a:sx n="110" d="100"/>
          <a:sy n="110" d="100"/>
        </p:scale>
        <p:origin x="217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3536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24035-FEBD-AB4C-9994-3CD910EE03EA}" type="datetimeFigureOut">
              <a:rPr lang="en-US" smtClean="0"/>
              <a:t>1/7/21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E84D1-77F4-BA4D-82AB-A935F9045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2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E84D1-77F4-BA4D-82AB-A935F90456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E84D1-77F4-BA4D-82AB-A935F9045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E84D1-77F4-BA4D-82AB-A935F9045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7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E84D1-77F4-BA4D-82AB-A935F9045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4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9E84D1-77F4-BA4D-82AB-A935F9045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1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07/01/2021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46C970-FC16-7F44-BE61-4E14F1283EF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59027" y="-153375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D3BDD2-00E7-304E-9962-0D2331492C64}"/>
              </a:ext>
            </a:extLst>
          </p:cNvPr>
          <p:cNvSpPr/>
          <p:nvPr/>
        </p:nvSpPr>
        <p:spPr>
          <a:xfrm>
            <a:off x="1261949" y="2452832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809AA8-DD81-B448-8FB8-AE51E8A59FF5}"/>
              </a:ext>
            </a:extLst>
          </p:cNvPr>
          <p:cNvSpPr/>
          <p:nvPr/>
        </p:nvSpPr>
        <p:spPr>
          <a:xfrm>
            <a:off x="2659825" y="2452832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CB6345-9128-4243-B533-6C3FD6272F91}"/>
              </a:ext>
            </a:extLst>
          </p:cNvPr>
          <p:cNvSpPr/>
          <p:nvPr/>
        </p:nvSpPr>
        <p:spPr>
          <a:xfrm>
            <a:off x="1261949" y="4097390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A838CA-78DB-7C46-9B8F-A6CE4736FA81}"/>
              </a:ext>
            </a:extLst>
          </p:cNvPr>
          <p:cNvSpPr/>
          <p:nvPr/>
        </p:nvSpPr>
        <p:spPr>
          <a:xfrm>
            <a:off x="2687043" y="4097390"/>
            <a:ext cx="709683" cy="7096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0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extLst>
              <a:ext uri="{FF2B5EF4-FFF2-40B4-BE49-F238E27FC236}">
                <a16:creationId xmlns:a16="http://schemas.microsoft.com/office/drawing/2014/main" id="{B06C8DB6-E094-324B-900C-1DFCB03E3A45}"/>
              </a:ext>
            </a:extLst>
          </p:cNvPr>
          <p:cNvSpPr/>
          <p:nvPr/>
        </p:nvSpPr>
        <p:spPr>
          <a:xfrm flipV="1">
            <a:off x="4279345" y="3290474"/>
            <a:ext cx="7461820" cy="1859629"/>
          </a:xfrm>
          <a:prstGeom prst="chord">
            <a:avLst>
              <a:gd name="adj1" fmla="val 2526613"/>
              <a:gd name="adj2" fmla="val 19083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B23AB429-5CD1-8941-B3AC-0141ECAE5D7E}"/>
              </a:ext>
            </a:extLst>
          </p:cNvPr>
          <p:cNvSpPr/>
          <p:nvPr/>
        </p:nvSpPr>
        <p:spPr>
          <a:xfrm rot="10800000" flipV="1">
            <a:off x="-2172855" y="3185059"/>
            <a:ext cx="6954965" cy="1859629"/>
          </a:xfrm>
          <a:prstGeom prst="chord">
            <a:avLst>
              <a:gd name="adj1" fmla="val 2526613"/>
              <a:gd name="adj2" fmla="val 19083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01B87-2C31-0F42-B496-AC64467FDD48}"/>
              </a:ext>
            </a:extLst>
          </p:cNvPr>
          <p:cNvSpPr/>
          <p:nvPr/>
        </p:nvSpPr>
        <p:spPr>
          <a:xfrm>
            <a:off x="310910" y="3980890"/>
            <a:ext cx="8694753" cy="26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D08A470-B538-5146-B0C0-984C7B41D44C}"/>
              </a:ext>
            </a:extLst>
          </p:cNvPr>
          <p:cNvSpPr/>
          <p:nvPr/>
        </p:nvSpPr>
        <p:spPr>
          <a:xfrm>
            <a:off x="1304627" y="3627913"/>
            <a:ext cx="3657600" cy="254976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60DE566-FFD2-B94A-8BF2-A641C1E2D24D}"/>
              </a:ext>
            </a:extLst>
          </p:cNvPr>
          <p:cNvSpPr/>
          <p:nvPr/>
        </p:nvSpPr>
        <p:spPr>
          <a:xfrm rot="20411133" flipH="1">
            <a:off x="3259720" y="3434856"/>
            <a:ext cx="950198" cy="2724217"/>
          </a:xfrm>
          <a:prstGeom prst="triangle">
            <a:avLst>
              <a:gd name="adj" fmla="val 70922"/>
            </a:avLst>
          </a:prstGeom>
          <a:solidFill>
            <a:srgbClr val="66A6E1"/>
          </a:solidFill>
          <a:ln>
            <a:solidFill>
              <a:srgbClr val="3172AD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E51F57-5F9C-6A48-9586-73D0DF79D724}"/>
              </a:ext>
            </a:extLst>
          </p:cNvPr>
          <p:cNvSpPr/>
          <p:nvPr/>
        </p:nvSpPr>
        <p:spPr>
          <a:xfrm rot="20448885">
            <a:off x="3763105" y="5832269"/>
            <a:ext cx="999862" cy="313018"/>
          </a:xfrm>
          <a:prstGeom prst="rect">
            <a:avLst/>
          </a:prstGeom>
          <a:solidFill>
            <a:srgbClr val="70A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DCE2A5-6DF8-AD45-912A-D22BED397C5A}"/>
              </a:ext>
            </a:extLst>
          </p:cNvPr>
          <p:cNvCxnSpPr>
            <a:cxnSpLocks/>
          </p:cNvCxnSpPr>
          <p:nvPr/>
        </p:nvCxnSpPr>
        <p:spPr>
          <a:xfrm flipV="1">
            <a:off x="3873500" y="5733054"/>
            <a:ext cx="618477" cy="210831"/>
          </a:xfrm>
          <a:prstGeom prst="line">
            <a:avLst/>
          </a:prstGeom>
          <a:ln w="12700">
            <a:solidFill>
              <a:srgbClr val="447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25DF6A3-0E65-6143-A692-008BE03FD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03" y="3726562"/>
            <a:ext cx="1932276" cy="1735470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7CB9759-B3D1-6B43-9DCA-04D8FD5C3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00" y="5085778"/>
            <a:ext cx="1784881" cy="166178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E31AD0-7D50-2F48-8049-7575170FEA11}"/>
              </a:ext>
            </a:extLst>
          </p:cNvPr>
          <p:cNvCxnSpPr/>
          <p:nvPr/>
        </p:nvCxnSpPr>
        <p:spPr>
          <a:xfrm>
            <a:off x="3050809" y="3664488"/>
            <a:ext cx="849600" cy="2268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ball, drawing, room&#10;&#10;Description automatically generated">
            <a:extLst>
              <a:ext uri="{FF2B5EF4-FFF2-40B4-BE49-F238E27FC236}">
                <a16:creationId xmlns:a16="http://schemas.microsoft.com/office/drawing/2014/main" id="{F867596C-FE4F-3740-B458-01C0918E5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3" y="4566434"/>
            <a:ext cx="1689100" cy="12319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3CFA7-95FB-B541-8586-AC5E08987918}"/>
              </a:ext>
            </a:extLst>
          </p:cNvPr>
          <p:cNvGrpSpPr/>
          <p:nvPr/>
        </p:nvGrpSpPr>
        <p:grpSpPr>
          <a:xfrm>
            <a:off x="757445" y="3119347"/>
            <a:ext cx="2343398" cy="3572872"/>
            <a:chOff x="757445" y="3119347"/>
            <a:chExt cx="2343398" cy="3572872"/>
          </a:xfrm>
        </p:grpSpPr>
        <p:sp>
          <p:nvSpPr>
            <p:cNvPr id="12" name="Trapezium 11">
              <a:extLst>
                <a:ext uri="{FF2B5EF4-FFF2-40B4-BE49-F238E27FC236}">
                  <a16:creationId xmlns:a16="http://schemas.microsoft.com/office/drawing/2014/main" id="{C935F8F4-B337-BB42-A541-72BE058837BE}"/>
                </a:ext>
              </a:extLst>
            </p:cNvPr>
            <p:cNvSpPr/>
            <p:nvPr/>
          </p:nvSpPr>
          <p:spPr>
            <a:xfrm rot="1774160">
              <a:off x="757445" y="3119347"/>
              <a:ext cx="1908640" cy="3168000"/>
            </a:xfrm>
            <a:prstGeom prst="trapezoid">
              <a:avLst>
                <a:gd name="adj" fmla="val 17764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90681B8-5FE6-1344-9E0F-017D90C3DF8B}"/>
                </a:ext>
              </a:extLst>
            </p:cNvPr>
            <p:cNvSpPr/>
            <p:nvPr/>
          </p:nvSpPr>
          <p:spPr>
            <a:xfrm rot="1131955">
              <a:off x="1737821" y="3583927"/>
              <a:ext cx="1363022" cy="3108292"/>
            </a:xfrm>
            <a:prstGeom prst="triangle">
              <a:avLst>
                <a:gd name="adj" fmla="val 70922"/>
              </a:avLst>
            </a:prstGeom>
            <a:solidFill>
              <a:srgbClr val="66A6E1"/>
            </a:solid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73552EC-D366-4243-B1A1-C0F36E2C8FBD}"/>
                </a:ext>
              </a:extLst>
            </p:cNvPr>
            <p:cNvSpPr/>
            <p:nvPr/>
          </p:nvSpPr>
          <p:spPr>
            <a:xfrm rot="9921213">
              <a:off x="1515830" y="6439911"/>
              <a:ext cx="1121327" cy="168626"/>
            </a:xfrm>
            <a:prstGeom prst="triangle">
              <a:avLst>
                <a:gd name="adj" fmla="val 49759"/>
              </a:avLst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D07FEA-7090-1546-A2CA-66A82683F420}"/>
                </a:ext>
              </a:extLst>
            </p:cNvPr>
            <p:cNvSpPr/>
            <p:nvPr/>
          </p:nvSpPr>
          <p:spPr>
            <a:xfrm rot="20724265">
              <a:off x="2116613" y="6355448"/>
              <a:ext cx="650516" cy="145919"/>
            </a:xfrm>
            <a:prstGeom prst="rect">
              <a:avLst/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484044-AD9D-6648-9D0C-62B5C0402680}"/>
                </a:ext>
              </a:extLst>
            </p:cNvPr>
            <p:cNvSpPr/>
            <p:nvPr/>
          </p:nvSpPr>
          <p:spPr>
            <a:xfrm>
              <a:off x="2094074" y="6453396"/>
              <a:ext cx="650516" cy="145919"/>
            </a:xfrm>
            <a:prstGeom prst="rect">
              <a:avLst/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917F9B-EC8B-384A-A355-2F10BFE11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9868" y="6263058"/>
              <a:ext cx="1236211" cy="323912"/>
            </a:xfrm>
            <a:prstGeom prst="line">
              <a:avLst/>
            </a:prstGeom>
            <a:ln w="12700">
              <a:solidFill>
                <a:srgbClr val="4476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28662C9-9B9D-5747-B2B3-B806549EA6D5}"/>
                </a:ext>
              </a:extLst>
            </p:cNvPr>
            <p:cNvCxnSpPr/>
            <p:nvPr/>
          </p:nvCxnSpPr>
          <p:spPr>
            <a:xfrm flipH="1">
              <a:off x="2574761" y="3643588"/>
              <a:ext cx="486000" cy="26640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Shape, square&#10;&#10;Description automatically generated">
            <a:extLst>
              <a:ext uri="{FF2B5EF4-FFF2-40B4-BE49-F238E27FC236}">
                <a16:creationId xmlns:a16="http://schemas.microsoft.com/office/drawing/2014/main" id="{98D00336-04D7-DE4F-805B-501E116E7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A06D67D-DBF1-8947-8C3E-B59EF7B583A0}"/>
              </a:ext>
            </a:extLst>
          </p:cNvPr>
          <p:cNvSpPr/>
          <p:nvPr/>
        </p:nvSpPr>
        <p:spPr>
          <a:xfrm>
            <a:off x="579921" y="1954596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F029884-E88F-9348-8728-1217DE886D98}"/>
              </a:ext>
            </a:extLst>
          </p:cNvPr>
          <p:cNvSpPr/>
          <p:nvPr/>
        </p:nvSpPr>
        <p:spPr>
          <a:xfrm>
            <a:off x="1505973" y="1954596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14F049E-641F-034B-A123-77DA61CDEFD0}"/>
              </a:ext>
            </a:extLst>
          </p:cNvPr>
          <p:cNvSpPr/>
          <p:nvPr/>
        </p:nvSpPr>
        <p:spPr>
          <a:xfrm>
            <a:off x="2432026" y="1954596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360355-DD68-B446-AFB8-164C780FD1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4064" y="188777"/>
            <a:ext cx="2035982" cy="20026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32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3 -0.00741 L 0.15881 0.1307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9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extLst>
              <a:ext uri="{FF2B5EF4-FFF2-40B4-BE49-F238E27FC236}">
                <a16:creationId xmlns:a16="http://schemas.microsoft.com/office/drawing/2014/main" id="{B06C8DB6-E094-324B-900C-1DFCB03E3A45}"/>
              </a:ext>
            </a:extLst>
          </p:cNvPr>
          <p:cNvSpPr/>
          <p:nvPr/>
        </p:nvSpPr>
        <p:spPr>
          <a:xfrm flipV="1">
            <a:off x="4279345" y="3290474"/>
            <a:ext cx="7461820" cy="1859629"/>
          </a:xfrm>
          <a:prstGeom prst="chord">
            <a:avLst>
              <a:gd name="adj1" fmla="val 2526613"/>
              <a:gd name="adj2" fmla="val 19083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B23AB429-5CD1-8941-B3AC-0141ECAE5D7E}"/>
              </a:ext>
            </a:extLst>
          </p:cNvPr>
          <p:cNvSpPr/>
          <p:nvPr/>
        </p:nvSpPr>
        <p:spPr>
          <a:xfrm rot="10800000" flipV="1">
            <a:off x="-2172855" y="3185059"/>
            <a:ext cx="6954965" cy="1859629"/>
          </a:xfrm>
          <a:prstGeom prst="chord">
            <a:avLst>
              <a:gd name="adj1" fmla="val 2526613"/>
              <a:gd name="adj2" fmla="val 19083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01B87-2C31-0F42-B496-AC64467FDD48}"/>
              </a:ext>
            </a:extLst>
          </p:cNvPr>
          <p:cNvSpPr/>
          <p:nvPr/>
        </p:nvSpPr>
        <p:spPr>
          <a:xfrm>
            <a:off x="310910" y="3980890"/>
            <a:ext cx="8694753" cy="26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D08A470-B538-5146-B0C0-984C7B41D44C}"/>
              </a:ext>
            </a:extLst>
          </p:cNvPr>
          <p:cNvSpPr/>
          <p:nvPr/>
        </p:nvSpPr>
        <p:spPr>
          <a:xfrm>
            <a:off x="1304627" y="3627913"/>
            <a:ext cx="3657600" cy="254976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60DE566-FFD2-B94A-8BF2-A641C1E2D24D}"/>
              </a:ext>
            </a:extLst>
          </p:cNvPr>
          <p:cNvSpPr/>
          <p:nvPr/>
        </p:nvSpPr>
        <p:spPr>
          <a:xfrm rot="20411133" flipH="1">
            <a:off x="3259720" y="3434856"/>
            <a:ext cx="950198" cy="2724217"/>
          </a:xfrm>
          <a:prstGeom prst="triangle">
            <a:avLst>
              <a:gd name="adj" fmla="val 70922"/>
            </a:avLst>
          </a:prstGeom>
          <a:solidFill>
            <a:srgbClr val="66A6E1"/>
          </a:solidFill>
          <a:ln>
            <a:solidFill>
              <a:srgbClr val="3172AD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E51F57-5F9C-6A48-9586-73D0DF79D724}"/>
              </a:ext>
            </a:extLst>
          </p:cNvPr>
          <p:cNvSpPr/>
          <p:nvPr/>
        </p:nvSpPr>
        <p:spPr>
          <a:xfrm rot="20448885">
            <a:off x="3763105" y="5832269"/>
            <a:ext cx="999862" cy="313018"/>
          </a:xfrm>
          <a:prstGeom prst="rect">
            <a:avLst/>
          </a:prstGeom>
          <a:solidFill>
            <a:srgbClr val="70A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DCE2A5-6DF8-AD45-912A-D22BED397C5A}"/>
              </a:ext>
            </a:extLst>
          </p:cNvPr>
          <p:cNvCxnSpPr>
            <a:cxnSpLocks/>
          </p:cNvCxnSpPr>
          <p:nvPr/>
        </p:nvCxnSpPr>
        <p:spPr>
          <a:xfrm flipV="1">
            <a:off x="3873500" y="5733054"/>
            <a:ext cx="618477" cy="210831"/>
          </a:xfrm>
          <a:prstGeom prst="line">
            <a:avLst/>
          </a:prstGeom>
          <a:ln w="12700">
            <a:solidFill>
              <a:srgbClr val="447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E31AD0-7D50-2F48-8049-7575170FEA11}"/>
              </a:ext>
            </a:extLst>
          </p:cNvPr>
          <p:cNvCxnSpPr/>
          <p:nvPr/>
        </p:nvCxnSpPr>
        <p:spPr>
          <a:xfrm>
            <a:off x="3050809" y="3664488"/>
            <a:ext cx="849600" cy="2268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531FFDC-1545-2147-861F-025B32E97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94" y="4965113"/>
            <a:ext cx="2103462" cy="1467030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9CDEDA49-5883-8042-8FF4-F28F93963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19" y="3488158"/>
            <a:ext cx="2028343" cy="1414639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056A2D-7FD5-1B4A-B19D-557237025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45" y="4331588"/>
            <a:ext cx="1538317" cy="1754981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4CB5149E-E359-B945-9063-DCB41DEA88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7" y="4859866"/>
            <a:ext cx="1338815" cy="1018057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FC9C7F-B184-544D-A3BD-BEDF1F78CF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57" y="4541915"/>
            <a:ext cx="1803400" cy="2057400"/>
          </a:xfrm>
          <a:prstGeom prst="rect">
            <a:avLst/>
          </a:prstGeom>
        </p:spPr>
      </p:pic>
      <p:pic>
        <p:nvPicPr>
          <p:cNvPr id="31" name="Picture 30" descr="Shape, square&#10;&#10;Description automatically generated">
            <a:extLst>
              <a:ext uri="{FF2B5EF4-FFF2-40B4-BE49-F238E27FC236}">
                <a16:creationId xmlns:a16="http://schemas.microsoft.com/office/drawing/2014/main" id="{2A158191-B839-7C4D-A0A2-07037EF575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3D8065CD-5630-7E44-8540-461FFA282619}"/>
              </a:ext>
            </a:extLst>
          </p:cNvPr>
          <p:cNvSpPr/>
          <p:nvPr/>
        </p:nvSpPr>
        <p:spPr>
          <a:xfrm>
            <a:off x="579921" y="198151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43E285-E418-7E4C-B03C-80CD93B11601}"/>
              </a:ext>
            </a:extLst>
          </p:cNvPr>
          <p:cNvSpPr/>
          <p:nvPr/>
        </p:nvSpPr>
        <p:spPr>
          <a:xfrm>
            <a:off x="1496599" y="198151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F17626-AEF3-A645-9A9A-00B6CB2FF067}"/>
              </a:ext>
            </a:extLst>
          </p:cNvPr>
          <p:cNvSpPr/>
          <p:nvPr/>
        </p:nvSpPr>
        <p:spPr>
          <a:xfrm>
            <a:off x="3329955" y="198151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2513183-11DC-6C40-8F78-7C877CCC50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0910" y="18874"/>
            <a:ext cx="2024733" cy="2002605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0C400D08-6773-7446-B086-440FC310D84B}"/>
              </a:ext>
            </a:extLst>
          </p:cNvPr>
          <p:cNvSpPr/>
          <p:nvPr/>
        </p:nvSpPr>
        <p:spPr>
          <a:xfrm>
            <a:off x="2413277" y="198151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3F63D0-FD11-EC4A-8EE8-7BB1B97638BC}"/>
              </a:ext>
            </a:extLst>
          </p:cNvPr>
          <p:cNvSpPr/>
          <p:nvPr/>
        </p:nvSpPr>
        <p:spPr>
          <a:xfrm>
            <a:off x="4246634" y="198151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3CFA7-95FB-B541-8586-AC5E08987918}"/>
              </a:ext>
            </a:extLst>
          </p:cNvPr>
          <p:cNvGrpSpPr/>
          <p:nvPr/>
        </p:nvGrpSpPr>
        <p:grpSpPr>
          <a:xfrm>
            <a:off x="757445" y="3119347"/>
            <a:ext cx="2343398" cy="3572872"/>
            <a:chOff x="757445" y="3119347"/>
            <a:chExt cx="2343398" cy="3572872"/>
          </a:xfrm>
        </p:grpSpPr>
        <p:sp>
          <p:nvSpPr>
            <p:cNvPr id="12" name="Trapezium 11">
              <a:extLst>
                <a:ext uri="{FF2B5EF4-FFF2-40B4-BE49-F238E27FC236}">
                  <a16:creationId xmlns:a16="http://schemas.microsoft.com/office/drawing/2014/main" id="{C935F8F4-B337-BB42-A541-72BE058837BE}"/>
                </a:ext>
              </a:extLst>
            </p:cNvPr>
            <p:cNvSpPr/>
            <p:nvPr/>
          </p:nvSpPr>
          <p:spPr>
            <a:xfrm rot="1774160">
              <a:off x="757445" y="3119347"/>
              <a:ext cx="1908640" cy="3168000"/>
            </a:xfrm>
            <a:prstGeom prst="trapezoid">
              <a:avLst>
                <a:gd name="adj" fmla="val 17764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90681B8-5FE6-1344-9E0F-017D90C3DF8B}"/>
                </a:ext>
              </a:extLst>
            </p:cNvPr>
            <p:cNvSpPr/>
            <p:nvPr/>
          </p:nvSpPr>
          <p:spPr>
            <a:xfrm rot="1131955">
              <a:off x="1737821" y="3583927"/>
              <a:ext cx="1363022" cy="3108292"/>
            </a:xfrm>
            <a:prstGeom prst="triangle">
              <a:avLst>
                <a:gd name="adj" fmla="val 70922"/>
              </a:avLst>
            </a:prstGeom>
            <a:solidFill>
              <a:srgbClr val="66A6E1"/>
            </a:solid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73552EC-D366-4243-B1A1-C0F36E2C8FBD}"/>
                </a:ext>
              </a:extLst>
            </p:cNvPr>
            <p:cNvSpPr/>
            <p:nvPr/>
          </p:nvSpPr>
          <p:spPr>
            <a:xfrm rot="9921213">
              <a:off x="1515830" y="6439911"/>
              <a:ext cx="1121327" cy="168626"/>
            </a:xfrm>
            <a:prstGeom prst="triangle">
              <a:avLst>
                <a:gd name="adj" fmla="val 49759"/>
              </a:avLst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D07FEA-7090-1546-A2CA-66A82683F420}"/>
                </a:ext>
              </a:extLst>
            </p:cNvPr>
            <p:cNvSpPr/>
            <p:nvPr/>
          </p:nvSpPr>
          <p:spPr>
            <a:xfrm rot="20724265">
              <a:off x="2116613" y="6355448"/>
              <a:ext cx="650516" cy="145919"/>
            </a:xfrm>
            <a:prstGeom prst="rect">
              <a:avLst/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484044-AD9D-6648-9D0C-62B5C0402680}"/>
                </a:ext>
              </a:extLst>
            </p:cNvPr>
            <p:cNvSpPr/>
            <p:nvPr/>
          </p:nvSpPr>
          <p:spPr>
            <a:xfrm>
              <a:off x="2094074" y="6453396"/>
              <a:ext cx="650516" cy="145919"/>
            </a:xfrm>
            <a:prstGeom prst="rect">
              <a:avLst/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917F9B-EC8B-384A-A355-2F10BFE11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9868" y="6263058"/>
              <a:ext cx="1236211" cy="323912"/>
            </a:xfrm>
            <a:prstGeom prst="line">
              <a:avLst/>
            </a:prstGeom>
            <a:ln w="12700">
              <a:solidFill>
                <a:srgbClr val="4476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28662C9-9B9D-5747-B2B3-B806549EA6D5}"/>
                </a:ext>
              </a:extLst>
            </p:cNvPr>
            <p:cNvCxnSpPr/>
            <p:nvPr/>
          </p:nvCxnSpPr>
          <p:spPr>
            <a:xfrm flipH="1">
              <a:off x="2574761" y="3643588"/>
              <a:ext cx="486000" cy="26640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31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463 L 0.20561 0.097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1" y="5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4 -0.00116 L 0.20865 0.0965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9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7" grpId="0" animBg="1"/>
      <p:bldP spid="37" grpId="1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extLst>
              <a:ext uri="{FF2B5EF4-FFF2-40B4-BE49-F238E27FC236}">
                <a16:creationId xmlns:a16="http://schemas.microsoft.com/office/drawing/2014/main" id="{B06C8DB6-E094-324B-900C-1DFCB03E3A45}"/>
              </a:ext>
            </a:extLst>
          </p:cNvPr>
          <p:cNvSpPr/>
          <p:nvPr/>
        </p:nvSpPr>
        <p:spPr>
          <a:xfrm flipV="1">
            <a:off x="4279345" y="3290474"/>
            <a:ext cx="7461820" cy="1859629"/>
          </a:xfrm>
          <a:prstGeom prst="chord">
            <a:avLst>
              <a:gd name="adj1" fmla="val 2526613"/>
              <a:gd name="adj2" fmla="val 19083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B23AB429-5CD1-8941-B3AC-0141ECAE5D7E}"/>
              </a:ext>
            </a:extLst>
          </p:cNvPr>
          <p:cNvSpPr/>
          <p:nvPr/>
        </p:nvSpPr>
        <p:spPr>
          <a:xfrm rot="10800000" flipV="1">
            <a:off x="-2172855" y="3185059"/>
            <a:ext cx="6954965" cy="1859629"/>
          </a:xfrm>
          <a:prstGeom prst="chord">
            <a:avLst>
              <a:gd name="adj1" fmla="val 2526613"/>
              <a:gd name="adj2" fmla="val 19083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01B87-2C31-0F42-B496-AC64467FDD48}"/>
              </a:ext>
            </a:extLst>
          </p:cNvPr>
          <p:cNvSpPr/>
          <p:nvPr/>
        </p:nvSpPr>
        <p:spPr>
          <a:xfrm>
            <a:off x="310910" y="3980890"/>
            <a:ext cx="8694753" cy="26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D08A470-B538-5146-B0C0-984C7B41D44C}"/>
              </a:ext>
            </a:extLst>
          </p:cNvPr>
          <p:cNvSpPr/>
          <p:nvPr/>
        </p:nvSpPr>
        <p:spPr>
          <a:xfrm>
            <a:off x="1304627" y="3627913"/>
            <a:ext cx="3657600" cy="254976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60DE566-FFD2-B94A-8BF2-A641C1E2D24D}"/>
              </a:ext>
            </a:extLst>
          </p:cNvPr>
          <p:cNvSpPr/>
          <p:nvPr/>
        </p:nvSpPr>
        <p:spPr>
          <a:xfrm rot="20411133" flipH="1">
            <a:off x="3259720" y="3434856"/>
            <a:ext cx="950198" cy="2724217"/>
          </a:xfrm>
          <a:prstGeom prst="triangle">
            <a:avLst>
              <a:gd name="adj" fmla="val 70922"/>
            </a:avLst>
          </a:prstGeom>
          <a:solidFill>
            <a:srgbClr val="66A6E1"/>
          </a:solidFill>
          <a:ln>
            <a:solidFill>
              <a:srgbClr val="3172AD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E51F57-5F9C-6A48-9586-73D0DF79D724}"/>
              </a:ext>
            </a:extLst>
          </p:cNvPr>
          <p:cNvSpPr/>
          <p:nvPr/>
        </p:nvSpPr>
        <p:spPr>
          <a:xfrm rot="20448885">
            <a:off x="3763105" y="5832269"/>
            <a:ext cx="999862" cy="313018"/>
          </a:xfrm>
          <a:prstGeom prst="rect">
            <a:avLst/>
          </a:prstGeom>
          <a:solidFill>
            <a:srgbClr val="70A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DCE2A5-6DF8-AD45-912A-D22BED397C5A}"/>
              </a:ext>
            </a:extLst>
          </p:cNvPr>
          <p:cNvCxnSpPr>
            <a:cxnSpLocks/>
          </p:cNvCxnSpPr>
          <p:nvPr/>
        </p:nvCxnSpPr>
        <p:spPr>
          <a:xfrm flipV="1">
            <a:off x="3873500" y="5733054"/>
            <a:ext cx="618477" cy="210831"/>
          </a:xfrm>
          <a:prstGeom prst="line">
            <a:avLst/>
          </a:prstGeom>
          <a:ln w="12700">
            <a:solidFill>
              <a:srgbClr val="447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E31AD0-7D50-2F48-8049-7575170FEA11}"/>
              </a:ext>
            </a:extLst>
          </p:cNvPr>
          <p:cNvCxnSpPr/>
          <p:nvPr/>
        </p:nvCxnSpPr>
        <p:spPr>
          <a:xfrm>
            <a:off x="3050809" y="3664488"/>
            <a:ext cx="849600" cy="2268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056A2D-7FD5-1B4A-B19D-557237025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45" y="4331588"/>
            <a:ext cx="1538317" cy="1754981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4CB5149E-E359-B945-9063-DCB41DEA88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7" y="4859866"/>
            <a:ext cx="1338815" cy="1018057"/>
          </a:xfrm>
          <a:prstGeom prst="rect">
            <a:avLst/>
          </a:prstGeom>
        </p:spPr>
      </p:pic>
      <p:pic>
        <p:nvPicPr>
          <p:cNvPr id="31" name="Picture 30" descr="Shape, square&#10;&#10;Description automatically generated">
            <a:extLst>
              <a:ext uri="{FF2B5EF4-FFF2-40B4-BE49-F238E27FC236}">
                <a16:creationId xmlns:a16="http://schemas.microsoft.com/office/drawing/2014/main" id="{2A158191-B839-7C4D-A0A2-07037EF57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3D8065CD-5630-7E44-8540-461FFA282619}"/>
              </a:ext>
            </a:extLst>
          </p:cNvPr>
          <p:cNvSpPr/>
          <p:nvPr/>
        </p:nvSpPr>
        <p:spPr>
          <a:xfrm>
            <a:off x="579921" y="198151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2513183-11DC-6C40-8F78-7C877CCC5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394" y="71091"/>
            <a:ext cx="2024733" cy="2002604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9B3F63D0-FD11-EC4A-8EE8-7BB1B97638BC}"/>
              </a:ext>
            </a:extLst>
          </p:cNvPr>
          <p:cNvSpPr/>
          <p:nvPr/>
        </p:nvSpPr>
        <p:spPr>
          <a:xfrm>
            <a:off x="1485302" y="198151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AD9E9221-386F-1141-ABC1-F0BB9C5C8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70" y="5044688"/>
            <a:ext cx="1635291" cy="1267080"/>
          </a:xfrm>
          <a:prstGeom prst="rect">
            <a:avLst/>
          </a:prstGeom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50FF150-33C7-094E-9CFB-55E7178D99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153" y="3873204"/>
            <a:ext cx="1629862" cy="22511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3CFA7-95FB-B541-8586-AC5E08987918}"/>
              </a:ext>
            </a:extLst>
          </p:cNvPr>
          <p:cNvGrpSpPr/>
          <p:nvPr/>
        </p:nvGrpSpPr>
        <p:grpSpPr>
          <a:xfrm>
            <a:off x="757445" y="3119347"/>
            <a:ext cx="2343398" cy="3572872"/>
            <a:chOff x="757445" y="3119347"/>
            <a:chExt cx="2343398" cy="3572872"/>
          </a:xfrm>
        </p:grpSpPr>
        <p:sp>
          <p:nvSpPr>
            <p:cNvPr id="12" name="Trapezium 11">
              <a:extLst>
                <a:ext uri="{FF2B5EF4-FFF2-40B4-BE49-F238E27FC236}">
                  <a16:creationId xmlns:a16="http://schemas.microsoft.com/office/drawing/2014/main" id="{C935F8F4-B337-BB42-A541-72BE058837BE}"/>
                </a:ext>
              </a:extLst>
            </p:cNvPr>
            <p:cNvSpPr/>
            <p:nvPr/>
          </p:nvSpPr>
          <p:spPr>
            <a:xfrm rot="1774160">
              <a:off x="757445" y="3119347"/>
              <a:ext cx="1908640" cy="3168000"/>
            </a:xfrm>
            <a:prstGeom prst="trapezoid">
              <a:avLst>
                <a:gd name="adj" fmla="val 17764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90681B8-5FE6-1344-9E0F-017D90C3DF8B}"/>
                </a:ext>
              </a:extLst>
            </p:cNvPr>
            <p:cNvSpPr/>
            <p:nvPr/>
          </p:nvSpPr>
          <p:spPr>
            <a:xfrm rot="1131955">
              <a:off x="1737821" y="3583927"/>
              <a:ext cx="1363022" cy="3108292"/>
            </a:xfrm>
            <a:prstGeom prst="triangle">
              <a:avLst>
                <a:gd name="adj" fmla="val 70922"/>
              </a:avLst>
            </a:prstGeom>
            <a:solidFill>
              <a:srgbClr val="66A6E1"/>
            </a:solid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73552EC-D366-4243-B1A1-C0F36E2C8FBD}"/>
                </a:ext>
              </a:extLst>
            </p:cNvPr>
            <p:cNvSpPr/>
            <p:nvPr/>
          </p:nvSpPr>
          <p:spPr>
            <a:xfrm rot="9921213">
              <a:off x="1515830" y="6439911"/>
              <a:ext cx="1121327" cy="168626"/>
            </a:xfrm>
            <a:prstGeom prst="triangle">
              <a:avLst>
                <a:gd name="adj" fmla="val 49759"/>
              </a:avLst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D07FEA-7090-1546-A2CA-66A82683F420}"/>
                </a:ext>
              </a:extLst>
            </p:cNvPr>
            <p:cNvSpPr/>
            <p:nvPr/>
          </p:nvSpPr>
          <p:spPr>
            <a:xfrm rot="20724265">
              <a:off x="2116613" y="6355448"/>
              <a:ext cx="650516" cy="145919"/>
            </a:xfrm>
            <a:prstGeom prst="rect">
              <a:avLst/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484044-AD9D-6648-9D0C-62B5C0402680}"/>
                </a:ext>
              </a:extLst>
            </p:cNvPr>
            <p:cNvSpPr/>
            <p:nvPr/>
          </p:nvSpPr>
          <p:spPr>
            <a:xfrm>
              <a:off x="2094074" y="6453396"/>
              <a:ext cx="650516" cy="145919"/>
            </a:xfrm>
            <a:prstGeom prst="rect">
              <a:avLst/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917F9B-EC8B-384A-A355-2F10BFE11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9868" y="6263058"/>
              <a:ext cx="1236211" cy="323912"/>
            </a:xfrm>
            <a:prstGeom prst="line">
              <a:avLst/>
            </a:prstGeom>
            <a:ln w="12700">
              <a:solidFill>
                <a:srgbClr val="4476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28662C9-9B9D-5747-B2B3-B806549EA6D5}"/>
                </a:ext>
              </a:extLst>
            </p:cNvPr>
            <p:cNvCxnSpPr/>
            <p:nvPr/>
          </p:nvCxnSpPr>
          <p:spPr>
            <a:xfrm flipH="1">
              <a:off x="2574761" y="3643588"/>
              <a:ext cx="486000" cy="26640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08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5 0.03379 L 0.19054 0.05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ord 2">
            <a:extLst>
              <a:ext uri="{FF2B5EF4-FFF2-40B4-BE49-F238E27FC236}">
                <a16:creationId xmlns:a16="http://schemas.microsoft.com/office/drawing/2014/main" id="{B06C8DB6-E094-324B-900C-1DFCB03E3A45}"/>
              </a:ext>
            </a:extLst>
          </p:cNvPr>
          <p:cNvSpPr/>
          <p:nvPr/>
        </p:nvSpPr>
        <p:spPr>
          <a:xfrm flipV="1">
            <a:off x="4279345" y="3290474"/>
            <a:ext cx="7461820" cy="1859629"/>
          </a:xfrm>
          <a:prstGeom prst="chord">
            <a:avLst>
              <a:gd name="adj1" fmla="val 2526613"/>
              <a:gd name="adj2" fmla="val 19083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>
            <a:extLst>
              <a:ext uri="{FF2B5EF4-FFF2-40B4-BE49-F238E27FC236}">
                <a16:creationId xmlns:a16="http://schemas.microsoft.com/office/drawing/2014/main" id="{B23AB429-5CD1-8941-B3AC-0141ECAE5D7E}"/>
              </a:ext>
            </a:extLst>
          </p:cNvPr>
          <p:cNvSpPr/>
          <p:nvPr/>
        </p:nvSpPr>
        <p:spPr>
          <a:xfrm rot="10800000" flipV="1">
            <a:off x="-2172855" y="3185059"/>
            <a:ext cx="6954965" cy="1859629"/>
          </a:xfrm>
          <a:prstGeom prst="chord">
            <a:avLst>
              <a:gd name="adj1" fmla="val 2526613"/>
              <a:gd name="adj2" fmla="val 190833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01B87-2C31-0F42-B496-AC64467FDD48}"/>
              </a:ext>
            </a:extLst>
          </p:cNvPr>
          <p:cNvSpPr/>
          <p:nvPr/>
        </p:nvSpPr>
        <p:spPr>
          <a:xfrm>
            <a:off x="310910" y="3980890"/>
            <a:ext cx="8694753" cy="2622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ED08A470-B538-5146-B0C0-984C7B41D44C}"/>
              </a:ext>
            </a:extLst>
          </p:cNvPr>
          <p:cNvSpPr/>
          <p:nvPr/>
        </p:nvSpPr>
        <p:spPr>
          <a:xfrm>
            <a:off x="1304627" y="3627913"/>
            <a:ext cx="3657600" cy="2549769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C60DE566-FFD2-B94A-8BF2-A641C1E2D24D}"/>
              </a:ext>
            </a:extLst>
          </p:cNvPr>
          <p:cNvSpPr/>
          <p:nvPr/>
        </p:nvSpPr>
        <p:spPr>
          <a:xfrm rot="20411133" flipH="1">
            <a:off x="3259720" y="3434856"/>
            <a:ext cx="950198" cy="2724217"/>
          </a:xfrm>
          <a:prstGeom prst="triangle">
            <a:avLst>
              <a:gd name="adj" fmla="val 70922"/>
            </a:avLst>
          </a:prstGeom>
          <a:solidFill>
            <a:srgbClr val="66A6E1"/>
          </a:solidFill>
          <a:ln>
            <a:solidFill>
              <a:srgbClr val="3172AD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E51F57-5F9C-6A48-9586-73D0DF79D724}"/>
              </a:ext>
            </a:extLst>
          </p:cNvPr>
          <p:cNvSpPr/>
          <p:nvPr/>
        </p:nvSpPr>
        <p:spPr>
          <a:xfrm rot="20448885">
            <a:off x="3763105" y="5832269"/>
            <a:ext cx="999862" cy="313018"/>
          </a:xfrm>
          <a:prstGeom prst="rect">
            <a:avLst/>
          </a:prstGeom>
          <a:solidFill>
            <a:srgbClr val="70A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DCE2A5-6DF8-AD45-912A-D22BED397C5A}"/>
              </a:ext>
            </a:extLst>
          </p:cNvPr>
          <p:cNvCxnSpPr>
            <a:cxnSpLocks/>
          </p:cNvCxnSpPr>
          <p:nvPr/>
        </p:nvCxnSpPr>
        <p:spPr>
          <a:xfrm flipV="1">
            <a:off x="3873500" y="5733054"/>
            <a:ext cx="618477" cy="210831"/>
          </a:xfrm>
          <a:prstGeom prst="line">
            <a:avLst/>
          </a:prstGeom>
          <a:ln w="12700">
            <a:solidFill>
              <a:srgbClr val="4476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E31AD0-7D50-2F48-8049-7575170FEA11}"/>
              </a:ext>
            </a:extLst>
          </p:cNvPr>
          <p:cNvCxnSpPr/>
          <p:nvPr/>
        </p:nvCxnSpPr>
        <p:spPr>
          <a:xfrm>
            <a:off x="3050809" y="3664488"/>
            <a:ext cx="849600" cy="22680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056A2D-7FD5-1B4A-B19D-557237025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45" y="4331588"/>
            <a:ext cx="1538317" cy="1754981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id="{4CB5149E-E359-B945-9063-DCB41DEA88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7" y="4859866"/>
            <a:ext cx="1338815" cy="10180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2513183-11DC-6C40-8F78-7C877CCC5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086" y="211266"/>
            <a:ext cx="2024733" cy="1991540"/>
          </a:xfrm>
          <a:prstGeom prst="rect">
            <a:avLst/>
          </a:prstGeom>
        </p:spPr>
      </p:pic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36C1642A-71A4-A246-A074-CB0D82F96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9" y="3808437"/>
            <a:ext cx="1730640" cy="184537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FFD819-6121-224D-A623-998A8131E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15" y="4376852"/>
            <a:ext cx="2031493" cy="2269882"/>
          </a:xfrm>
          <a:prstGeom prst="rect">
            <a:avLst/>
          </a:prstGeom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2FCB50C-C4A8-B34F-8CF5-314C5CBB5C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3" y="4444399"/>
            <a:ext cx="1672354" cy="1734292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3DEBD2-4C37-4C4C-BE3E-B124880404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8665" y="3258548"/>
            <a:ext cx="3103332" cy="1891555"/>
          </a:xfrm>
          <a:prstGeom prst="rect">
            <a:avLst/>
          </a:prstGeom>
        </p:spPr>
      </p:pic>
      <p:pic>
        <p:nvPicPr>
          <p:cNvPr id="31" name="Picture 30" descr="Shape, square&#10;&#10;Description automatically generated">
            <a:extLst>
              <a:ext uri="{FF2B5EF4-FFF2-40B4-BE49-F238E27FC236}">
                <a16:creationId xmlns:a16="http://schemas.microsoft.com/office/drawing/2014/main" id="{2A158191-B839-7C4D-A0A2-07037EF57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7" y="1759516"/>
            <a:ext cx="4603172" cy="94424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3D8065CD-5630-7E44-8540-461FFA282619}"/>
              </a:ext>
            </a:extLst>
          </p:cNvPr>
          <p:cNvSpPr/>
          <p:nvPr/>
        </p:nvSpPr>
        <p:spPr>
          <a:xfrm>
            <a:off x="579921" y="1981515"/>
            <a:ext cx="540000" cy="5424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F17626-AEF3-A645-9A9A-00B6CB2FF067}"/>
              </a:ext>
            </a:extLst>
          </p:cNvPr>
          <p:cNvSpPr/>
          <p:nvPr/>
        </p:nvSpPr>
        <p:spPr>
          <a:xfrm>
            <a:off x="3329955" y="198151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D3CFA7-95FB-B541-8586-AC5E08987918}"/>
              </a:ext>
            </a:extLst>
          </p:cNvPr>
          <p:cNvGrpSpPr/>
          <p:nvPr/>
        </p:nvGrpSpPr>
        <p:grpSpPr>
          <a:xfrm>
            <a:off x="757445" y="3119347"/>
            <a:ext cx="2343398" cy="3572872"/>
            <a:chOff x="757445" y="3119347"/>
            <a:chExt cx="2343398" cy="3572872"/>
          </a:xfrm>
        </p:grpSpPr>
        <p:sp>
          <p:nvSpPr>
            <p:cNvPr id="12" name="Trapezium 11">
              <a:extLst>
                <a:ext uri="{FF2B5EF4-FFF2-40B4-BE49-F238E27FC236}">
                  <a16:creationId xmlns:a16="http://schemas.microsoft.com/office/drawing/2014/main" id="{C935F8F4-B337-BB42-A541-72BE058837BE}"/>
                </a:ext>
              </a:extLst>
            </p:cNvPr>
            <p:cNvSpPr/>
            <p:nvPr/>
          </p:nvSpPr>
          <p:spPr>
            <a:xfrm rot="1774160">
              <a:off x="757445" y="3119347"/>
              <a:ext cx="1908640" cy="3168000"/>
            </a:xfrm>
            <a:prstGeom prst="trapezoid">
              <a:avLst>
                <a:gd name="adj" fmla="val 17764"/>
              </a:avLst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90681B8-5FE6-1344-9E0F-017D90C3DF8B}"/>
                </a:ext>
              </a:extLst>
            </p:cNvPr>
            <p:cNvSpPr/>
            <p:nvPr/>
          </p:nvSpPr>
          <p:spPr>
            <a:xfrm rot="1131955">
              <a:off x="1737821" y="3583927"/>
              <a:ext cx="1363022" cy="3108292"/>
            </a:xfrm>
            <a:prstGeom prst="triangle">
              <a:avLst>
                <a:gd name="adj" fmla="val 70922"/>
              </a:avLst>
            </a:prstGeom>
            <a:solidFill>
              <a:srgbClr val="66A6E1"/>
            </a:solid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373552EC-D366-4243-B1A1-C0F36E2C8FBD}"/>
                </a:ext>
              </a:extLst>
            </p:cNvPr>
            <p:cNvSpPr/>
            <p:nvPr/>
          </p:nvSpPr>
          <p:spPr>
            <a:xfrm rot="9921213">
              <a:off x="1515830" y="6439911"/>
              <a:ext cx="1121327" cy="168626"/>
            </a:xfrm>
            <a:prstGeom prst="triangle">
              <a:avLst>
                <a:gd name="adj" fmla="val 49759"/>
              </a:avLst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4D07FEA-7090-1546-A2CA-66A82683F420}"/>
                </a:ext>
              </a:extLst>
            </p:cNvPr>
            <p:cNvSpPr/>
            <p:nvPr/>
          </p:nvSpPr>
          <p:spPr>
            <a:xfrm rot="20724265">
              <a:off x="2116613" y="6355448"/>
              <a:ext cx="650516" cy="145919"/>
            </a:xfrm>
            <a:prstGeom prst="rect">
              <a:avLst/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484044-AD9D-6648-9D0C-62B5C0402680}"/>
                </a:ext>
              </a:extLst>
            </p:cNvPr>
            <p:cNvSpPr/>
            <p:nvPr/>
          </p:nvSpPr>
          <p:spPr>
            <a:xfrm>
              <a:off x="2094074" y="6453396"/>
              <a:ext cx="650516" cy="145919"/>
            </a:xfrm>
            <a:prstGeom prst="rect">
              <a:avLst/>
            </a:prstGeom>
            <a:solidFill>
              <a:srgbClr val="70A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917F9B-EC8B-384A-A355-2F10BFE117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9868" y="6263058"/>
              <a:ext cx="1236211" cy="323912"/>
            </a:xfrm>
            <a:prstGeom prst="line">
              <a:avLst/>
            </a:prstGeom>
            <a:ln w="12700">
              <a:solidFill>
                <a:srgbClr val="4476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28662C9-9B9D-5747-B2B3-B806549EA6D5}"/>
                </a:ext>
              </a:extLst>
            </p:cNvPr>
            <p:cNvCxnSpPr/>
            <p:nvPr/>
          </p:nvCxnSpPr>
          <p:spPr>
            <a:xfrm flipH="1">
              <a:off x="2574761" y="3643588"/>
              <a:ext cx="486000" cy="26640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886AC463-A9D2-5A4C-8319-35A57B275526}"/>
              </a:ext>
            </a:extLst>
          </p:cNvPr>
          <p:cNvSpPr/>
          <p:nvPr/>
        </p:nvSpPr>
        <p:spPr>
          <a:xfrm>
            <a:off x="1523783" y="198151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38F1CA4-3FFC-D949-8B39-A9E8D82547D9}"/>
              </a:ext>
            </a:extLst>
          </p:cNvPr>
          <p:cNvSpPr/>
          <p:nvPr/>
        </p:nvSpPr>
        <p:spPr>
          <a:xfrm>
            <a:off x="2440462" y="1981515"/>
            <a:ext cx="540000" cy="54243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7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2.96296E-6 L 0.20817 0.071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1" y="354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4.81481E-6 L 0.40882 0.15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3" y="75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-3.7037E-6 L 0.27724 0.041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62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4.2|9|19.2|3.6|6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7.8|6|10.3|0.7|0.7|19.2|14.2|1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2.8|12.1|10.5|0.8|0.7|0.8|17.9|13.7|0.8|1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2.1|9.9|4.1|17.6|11|1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0|9.8|4.2|18.3|12.7|0.7|0.7|18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5</Words>
  <Application>Microsoft Macintosh PowerPoint</Application>
  <PresentationFormat>A4 Paper (210x297 mm)</PresentationFormat>
  <Paragraphs>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Mary-Kate Connolly</cp:lastModifiedBy>
  <cp:revision>76</cp:revision>
  <dcterms:created xsi:type="dcterms:W3CDTF">2020-04-02T20:19:37Z</dcterms:created>
  <dcterms:modified xsi:type="dcterms:W3CDTF">2021-01-07T13:48:00Z</dcterms:modified>
</cp:coreProperties>
</file>