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346" r:id="rId3"/>
    <p:sldId id="348" r:id="rId4"/>
    <p:sldId id="347" r:id="rId5"/>
    <p:sldId id="260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77" r:id="rId17"/>
    <p:sldId id="366" r:id="rId18"/>
    <p:sldId id="3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A6953-08B4-4985-995A-0C8DE92FFE0D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1EB28-1E38-4C9A-83DC-F462683E8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7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AXslZbTWSH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1580584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</a:t>
            </a:r>
            <a:r>
              <a:rPr lang="en-GB" dirty="0" smtClean="0">
                <a:latin typeface="Comic Sans MS" panose="030F0702030302020204" pitchFamily="66" charset="0"/>
              </a:rPr>
              <a:t>25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March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Mrs Horsley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7B9899"/>
                </a:solidFill>
              </a:rPr>
              <a:t>Step 3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3017519"/>
            <a:ext cx="8504238" cy="3081655"/>
          </a:xfrm>
          <a:noFill/>
        </p:spPr>
        <p:txBody>
          <a:bodyPr/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3. Add the Rice Krispies.</a:t>
            </a:r>
          </a:p>
        </p:txBody>
      </p:sp>
      <p:pic>
        <p:nvPicPr>
          <p:cNvPr id="17412" name="Picture 2" descr="http://www.freebiespot.net/wp-content/uploads/2011/07/rice-krisp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6" y="2578099"/>
            <a:ext cx="2286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8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66827" y="745595"/>
            <a:ext cx="9601196" cy="1303867"/>
          </a:xfrm>
        </p:spPr>
        <p:txBody>
          <a:bodyPr/>
          <a:lstStyle/>
          <a:p>
            <a:r>
              <a:rPr lang="en-GB" altLang="en-US" smtClean="0">
                <a:solidFill>
                  <a:srgbClr val="7B9899"/>
                </a:solidFill>
              </a:rPr>
              <a:t>Step 4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1673225" y="2426335"/>
            <a:ext cx="8504238" cy="4572000"/>
          </a:xfrm>
        </p:spPr>
        <p:txBody>
          <a:bodyPr/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4. Mix with the spoon.</a:t>
            </a:r>
          </a:p>
        </p:txBody>
      </p:sp>
      <p:pic>
        <p:nvPicPr>
          <p:cNvPr id="18436" name="Picture 2" descr="http://mls.theoffside.com/files/2010/02/wooden-sp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2769870"/>
            <a:ext cx="3371850" cy="337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7B9899"/>
                </a:solidFill>
              </a:rPr>
              <a:t>Step 5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2703195"/>
            <a:ext cx="8504238" cy="3395980"/>
          </a:xfrm>
        </p:spPr>
        <p:txBody>
          <a:bodyPr/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5. Spoon into bun cases. </a:t>
            </a:r>
          </a:p>
        </p:txBody>
      </p:sp>
      <p:pic>
        <p:nvPicPr>
          <p:cNvPr id="19460" name="Picture 2" descr="http://www.ryepack.co.uk/images/Image/Pastels%20Muffin%20and%20bun%20c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73" y="3267539"/>
            <a:ext cx="3953825" cy="30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0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7B9899"/>
                </a:solidFill>
              </a:rPr>
              <a:t>Step 6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2529839"/>
            <a:ext cx="8504238" cy="3569335"/>
          </a:xfrm>
        </p:spPr>
        <p:txBody>
          <a:bodyPr/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6. Add two Mini Eggs. </a:t>
            </a:r>
          </a:p>
        </p:txBody>
      </p:sp>
      <p:pic>
        <p:nvPicPr>
          <p:cNvPr id="20484" name="Picture 2" descr="http://2.bp.blogspot.com/_2ClsUlay59Q/S7PSx7c5mKI/AAAAAAAAAt0/i9oz38hwgu0/s1600/egg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40" y="3165474"/>
            <a:ext cx="3810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0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7B9899"/>
                </a:solidFill>
              </a:rPr>
              <a:t>Step 7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2743199"/>
            <a:ext cx="8504238" cy="3355975"/>
          </a:xfrm>
        </p:spPr>
        <p:txBody>
          <a:bodyPr/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7. Leave to cool in the fridge. </a:t>
            </a:r>
          </a:p>
        </p:txBody>
      </p:sp>
      <p:pic>
        <p:nvPicPr>
          <p:cNvPr id="21508" name="Picture 2" descr="http://myzerowaste.com/wp-content/uploads/2009/07/f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6" y="3560445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49682" y="917364"/>
            <a:ext cx="9601196" cy="1303867"/>
          </a:xfrm>
        </p:spPr>
        <p:txBody>
          <a:bodyPr/>
          <a:lstStyle/>
          <a:p>
            <a:r>
              <a:rPr lang="en-GB" altLang="en-US" dirty="0" smtClean="0">
                <a:solidFill>
                  <a:srgbClr val="7B9899"/>
                </a:solidFill>
              </a:rPr>
              <a:t>Step 8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1597025" y="2502535"/>
            <a:ext cx="8504238" cy="4572000"/>
          </a:xfrm>
        </p:spPr>
        <p:txBody>
          <a:bodyPr/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8. Eat </a:t>
            </a:r>
            <a:r>
              <a:rPr lang="en-GB" altLang="en-US" sz="4000" dirty="0" smtClean="0">
                <a:latin typeface="Comic Sans MS" panose="030F0702030302020204" pitchFamily="66" charset="0"/>
              </a:rPr>
              <a:t>and enjoy your </a:t>
            </a:r>
            <a:r>
              <a:rPr lang="en-GB" altLang="en-US" sz="4000" dirty="0">
                <a:latin typeface="Comic Sans MS" panose="030F0702030302020204" pitchFamily="66" charset="0"/>
              </a:rPr>
              <a:t>Easter nests!</a:t>
            </a:r>
          </a:p>
        </p:txBody>
      </p:sp>
      <p:pic>
        <p:nvPicPr>
          <p:cNvPr id="22532" name="Picture 2" descr="http://englishmum.com/wp-content/uploads/2010/04/Lots-of-ne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78" y="3243793"/>
            <a:ext cx="45339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dirty="0">
                <a:latin typeface="Comic Sans MS" panose="030F0702030302020204" pitchFamily="66" charset="0"/>
              </a:rPr>
              <a:t>Key features of Instructions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FF0066"/>
                </a:solidFill>
                <a:latin typeface="Comic Sans MS" panose="030F0702030302020204" pitchFamily="66" charset="0"/>
              </a:rPr>
              <a:t>THEY USUALLY CONTAIN:</a:t>
            </a:r>
          </a:p>
          <a:p>
            <a:endParaRPr lang="en-GB" altLang="en-US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en-GB" altLang="en-US" dirty="0">
                <a:solidFill>
                  <a:srgbClr val="FF0066"/>
                </a:solidFill>
                <a:latin typeface="Comic Sans MS" panose="030F0702030302020204" pitchFamily="66" charset="0"/>
              </a:rPr>
              <a:t>A title </a:t>
            </a:r>
          </a:p>
          <a:p>
            <a:r>
              <a:rPr lang="en-GB" altLang="en-US" dirty="0">
                <a:solidFill>
                  <a:srgbClr val="FF0066"/>
                </a:solidFill>
                <a:latin typeface="Comic Sans MS" panose="030F0702030302020204" pitchFamily="66" charset="0"/>
              </a:rPr>
              <a:t>A list of things that you will need.</a:t>
            </a:r>
          </a:p>
          <a:p>
            <a:r>
              <a:rPr lang="en-GB" altLang="en-US" dirty="0">
                <a:solidFill>
                  <a:srgbClr val="FF0066"/>
                </a:solidFill>
                <a:latin typeface="Comic Sans MS" panose="030F0702030302020204" pitchFamily="66" charset="0"/>
              </a:rPr>
              <a:t>Numbered steps (Each step set out on a new line)</a:t>
            </a:r>
          </a:p>
          <a:p>
            <a:r>
              <a:rPr lang="en-GB" altLang="en-US" dirty="0">
                <a:solidFill>
                  <a:srgbClr val="FF0066"/>
                </a:solidFill>
                <a:latin typeface="Comic Sans MS" panose="030F0702030302020204" pitchFamily="66" charset="0"/>
              </a:rPr>
              <a:t>A sequence of steps set out in the right order.</a:t>
            </a:r>
          </a:p>
          <a:p>
            <a:r>
              <a:rPr lang="en-GB" altLang="en-US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Imperative verbs </a:t>
            </a:r>
            <a:r>
              <a:rPr lang="en-GB" altLang="en-US" dirty="0">
                <a:solidFill>
                  <a:srgbClr val="FF0066"/>
                </a:solidFill>
                <a:latin typeface="Comic Sans MS" panose="030F0702030302020204" pitchFamily="66" charset="0"/>
              </a:rPr>
              <a:t>which begin each instruction (put, get, spread, cut etc.)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FF0066"/>
              </a:solidFill>
            </a:endParaRPr>
          </a:p>
          <a:p>
            <a:endParaRPr lang="en-GB" altLang="en-US" dirty="0">
              <a:solidFill>
                <a:srgbClr val="FF0066"/>
              </a:solidFill>
            </a:endParaRPr>
          </a:p>
          <a:p>
            <a:endParaRPr lang="en-GB" altLang="en-US" dirty="0">
              <a:solidFill>
                <a:srgbClr val="FF0066"/>
              </a:solidFill>
            </a:endParaRPr>
          </a:p>
          <a:p>
            <a:endParaRPr lang="en-GB" altLang="en-US" dirty="0">
              <a:solidFill>
                <a:srgbClr val="FF0066"/>
              </a:solidFill>
            </a:endParaRPr>
          </a:p>
          <a:p>
            <a:endParaRPr lang="en-GB" altLang="en-US" dirty="0">
              <a:solidFill>
                <a:srgbClr val="FF0066"/>
              </a:solidFill>
            </a:endParaRPr>
          </a:p>
          <a:p>
            <a:endParaRPr lang="en-GB" altLang="en-US" dirty="0">
              <a:solidFill>
                <a:srgbClr val="FF0066"/>
              </a:solidFill>
            </a:endParaRPr>
          </a:p>
          <a:p>
            <a:endParaRPr lang="en-GB" altLang="en-US" dirty="0">
              <a:solidFill>
                <a:srgbClr val="FF0066"/>
              </a:solidFill>
            </a:endParaRPr>
          </a:p>
          <a:p>
            <a:endParaRPr lang="en-GB" altLang="en-US" dirty="0">
              <a:solidFill>
                <a:srgbClr val="FF0066"/>
              </a:solidFill>
            </a:endParaRPr>
          </a:p>
          <a:p>
            <a:endParaRPr lang="en-GB" altLang="en-US" dirty="0">
              <a:solidFill>
                <a:srgbClr val="FF0066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FF0066"/>
              </a:solidFill>
            </a:endParaRPr>
          </a:p>
          <a:p>
            <a:endParaRPr lang="en-GB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>
                <a:latin typeface="Comic Sans MS" panose="030F0702030302020204" pitchFamily="66" charset="0"/>
              </a:rPr>
              <a:t>D&amp;T</a:t>
            </a:r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latin typeface="Comic Sans MS" panose="030F0702030302020204" pitchFamily="66" charset="0"/>
              </a:rPr>
              <a:t>Make a pop-up Easter Card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3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Watch this video on </a:t>
            </a:r>
            <a:r>
              <a:rPr lang="en-GB" dirty="0" err="1">
                <a:latin typeface="Comic Sans MS" panose="030F0702030302020204" pitchFamily="66" charset="0"/>
              </a:rPr>
              <a:t>Y</a:t>
            </a:r>
            <a:r>
              <a:rPr lang="en-GB" dirty="0" err="1" smtClean="0">
                <a:latin typeface="Comic Sans MS" panose="030F0702030302020204" pitchFamily="66" charset="0"/>
              </a:rPr>
              <a:t>outube</a:t>
            </a:r>
            <a:r>
              <a:rPr lang="en-GB" dirty="0" smtClean="0">
                <a:latin typeface="Comic Sans MS" panose="030F0702030302020204" pitchFamily="66" charset="0"/>
              </a:rPr>
              <a:t> and try and make your own pop-up Easter card for a friend or family member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41320"/>
            <a:ext cx="9601196" cy="2934548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www.youtube.com/watch?v=AXslZbTWSHg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ow To Make A Pop Up Easter Card - Art For Kids Hub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85" y="3688080"/>
            <a:ext cx="3573112" cy="23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-up Card (Easter 02) - Easter - Pop-up Cards - Card - Canon Creative Par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1" t="8176" b="36499"/>
          <a:stretch/>
        </p:blipFill>
        <p:spPr bwMode="auto">
          <a:xfrm>
            <a:off x="1402081" y="3444447"/>
            <a:ext cx="3124199" cy="262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9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Maths</a:t>
            </a:r>
            <a:endParaRPr lang="en-GB" sz="6000" i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Please see today’s video  - </a:t>
            </a:r>
            <a:r>
              <a:rPr lang="en-GB" u="sng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u="sng" dirty="0" smtClean="0">
                <a:latin typeface="Comic Sans MS" panose="030F0702030302020204" pitchFamily="66" charset="0"/>
                <a:hlinkClick r:id="rId2"/>
              </a:rPr>
              <a:t>vimeo.com/515805842</a:t>
            </a: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endParaRPr lang="en-GB" u="sng" dirty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Please </a:t>
            </a:r>
            <a:r>
              <a:rPr lang="en-GB" u="sng" dirty="0" smtClean="0">
                <a:latin typeface="Comic Sans MS" panose="030F0702030302020204" pitchFamily="66" charset="0"/>
              </a:rPr>
              <a:t>complete today's worksheet see Ellington Primary School website – home learning – Year 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297180"/>
            <a:ext cx="8848724" cy="61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1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70" y="290941"/>
            <a:ext cx="8918257" cy="62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1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3040" y="601132"/>
            <a:ext cx="14904720" cy="2431628"/>
          </a:xfrm>
        </p:spPr>
        <p:txBody>
          <a:bodyPr>
            <a:noAutofit/>
          </a:bodyPr>
          <a:lstStyle/>
          <a:p>
            <a:r>
              <a:rPr lang="en-GB" sz="6000" u="sng" dirty="0" smtClean="0">
                <a:latin typeface="Comic Sans MS" panose="030F0702030302020204" pitchFamily="66" charset="0"/>
              </a:rPr>
              <a:t>English and Food Technology </a:t>
            </a:r>
            <a:endParaRPr lang="en-GB" sz="6000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984171"/>
            <a:ext cx="10620103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Make some </a:t>
            </a:r>
            <a:r>
              <a:rPr lang="en-GB" sz="2400" dirty="0">
                <a:latin typeface="Comic Sans MS" panose="030F0702030302020204" pitchFamily="66" charset="0"/>
              </a:rPr>
              <a:t>E</a:t>
            </a:r>
            <a:r>
              <a:rPr lang="en-GB" sz="2400" dirty="0" smtClean="0">
                <a:latin typeface="Comic Sans MS" panose="030F0702030302020204" pitchFamily="66" charset="0"/>
              </a:rPr>
              <a:t>aster nests using the following slides as a guide and then write your own set of instructions for making Easter nests.</a:t>
            </a:r>
          </a:p>
        </p:txBody>
      </p:sp>
    </p:spTree>
    <p:extLst>
      <p:ext uri="{BB962C8B-B14F-4D97-AF65-F5344CB8AC3E}">
        <p14:creationId xmlns:p14="http://schemas.microsoft.com/office/powerpoint/2010/main" val="329874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616198" y="1413405"/>
            <a:ext cx="6815669" cy="1515533"/>
          </a:xfrm>
        </p:spPr>
        <p:txBody>
          <a:bodyPr/>
          <a:lstStyle/>
          <a:p>
            <a:r>
              <a:rPr lang="en-GB" altLang="en-US" dirty="0" smtClean="0"/>
              <a:t>Easter Nests Recipe</a:t>
            </a:r>
          </a:p>
        </p:txBody>
      </p:sp>
      <p:pic>
        <p:nvPicPr>
          <p:cNvPr id="13315" name="Picture 4" descr="http://www.greatlittleminds.com/images/easter-nest-rec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31" y="2928938"/>
            <a:ext cx="3014769" cy="2261351"/>
          </a:xfrm>
          <a:prstGeom prst="rect">
            <a:avLst/>
          </a:prstGeom>
          <a:solidFill>
            <a:srgbClr val="DE12C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7B9899"/>
                </a:solidFill>
              </a:rPr>
              <a:t>You will need: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1795145" y="2529839"/>
            <a:ext cx="5291455" cy="3996055"/>
          </a:xfrm>
        </p:spPr>
        <p:txBody>
          <a:bodyPr>
            <a:noAutofit/>
          </a:bodyPr>
          <a:lstStyle/>
          <a:p>
            <a:r>
              <a:rPr lang="en-GB" altLang="en-US" dirty="0">
                <a:latin typeface="Comic Sans MS" panose="030F0702030302020204" pitchFamily="66" charset="0"/>
              </a:rPr>
              <a:t>Some chocolate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Some Rice Krispies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A bowl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Some bun cases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A spoon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A microwave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 Some Mini Eggs</a:t>
            </a:r>
          </a:p>
        </p:txBody>
      </p:sp>
      <p:pic>
        <p:nvPicPr>
          <p:cNvPr id="14340" name="Picture 2" descr="https://upload.wikimedia.org/wikipedia/en/thumb/f/f5/Rice-Krispies-Box-Small.jpg/250px-Rice-Krispies-Box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58" y="650557"/>
            <a:ext cx="2381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metoffice.gov.uk/media/image/q/b/weather_experiments_watercycle_b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69" y="3974782"/>
            <a:ext cx="235743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www.ourcupsrunnethover.com/blog/wp-content/uploads/2011/04/cadbury-mini-eg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35" y="4395788"/>
            <a:ext cx="1690688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7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7B9899"/>
                </a:solidFill>
              </a:rPr>
              <a:t>Step 1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2484119"/>
            <a:ext cx="8504238" cy="3615055"/>
          </a:xfrm>
        </p:spPr>
        <p:txBody>
          <a:bodyPr/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1. Put the chocolate in the bowl.</a:t>
            </a:r>
          </a:p>
        </p:txBody>
      </p:sp>
      <p:pic>
        <p:nvPicPr>
          <p:cNvPr id="15364" name="Picture 2" descr="http://yellowpurplebrown.files.wordpress.com/2010/12/cadbury-dairy-milk-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65" y="3564255"/>
            <a:ext cx="45608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metoffice.gov.uk/media/image/q/b/weather_experiments_watercycle_b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006849"/>
            <a:ext cx="2286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7B9899"/>
                </a:solidFill>
              </a:rPr>
              <a:t>Step 2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429385" y="2492693"/>
            <a:ext cx="8504238" cy="4572000"/>
          </a:xfrm>
        </p:spPr>
        <p:txBody>
          <a:bodyPr/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2. Melt the chocolate in the </a:t>
            </a:r>
            <a:r>
              <a:rPr lang="en-GB" altLang="en-US" sz="4000" dirty="0" smtClean="0">
                <a:latin typeface="Comic Sans MS" panose="030F0702030302020204" pitchFamily="66" charset="0"/>
              </a:rPr>
              <a:t>microwave (get a grown up to help you)</a:t>
            </a:r>
            <a:endParaRPr lang="en-GB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16388" name="Picture 2" descr="http://greenasathistle.files.wordpress.com/2007/03/micro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3756660"/>
            <a:ext cx="43227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0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257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Garamond</vt:lpstr>
      <vt:lpstr>Wingdings</vt:lpstr>
      <vt:lpstr>Organic</vt:lpstr>
      <vt:lpstr>Thursday 25th March</vt:lpstr>
      <vt:lpstr>Maths</vt:lpstr>
      <vt:lpstr>PowerPoint Presentation</vt:lpstr>
      <vt:lpstr>PowerPoint Presentation</vt:lpstr>
      <vt:lpstr>English and Food Technology </vt:lpstr>
      <vt:lpstr>Easter Nests Recipe</vt:lpstr>
      <vt:lpstr>You will need:</vt:lpstr>
      <vt:lpstr>Step 1</vt:lpstr>
      <vt:lpstr>Step 2</vt:lpstr>
      <vt:lpstr>Step 3</vt:lpstr>
      <vt:lpstr>Step 4</vt:lpstr>
      <vt:lpstr>Step 5</vt:lpstr>
      <vt:lpstr>Step 6</vt:lpstr>
      <vt:lpstr>Step 7</vt:lpstr>
      <vt:lpstr>Step 8 </vt:lpstr>
      <vt:lpstr>Key features of Instructions</vt:lpstr>
      <vt:lpstr>D&amp;T </vt:lpstr>
      <vt:lpstr>Watch this video on Youtube and try and make your own pop-up Easter card for a friend or family member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8th March</dc:title>
  <dc:creator>Samantha Horsley</dc:creator>
  <cp:lastModifiedBy>Samantha Horsley</cp:lastModifiedBy>
  <cp:revision>24</cp:revision>
  <dcterms:created xsi:type="dcterms:W3CDTF">2021-03-07T08:25:14Z</dcterms:created>
  <dcterms:modified xsi:type="dcterms:W3CDTF">2021-03-19T14:34:41Z</dcterms:modified>
</cp:coreProperties>
</file>