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CB60C-9734-4D4A-BEB6-1080D58F0263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37E94-25F8-4884-883D-41A28A714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93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Font from Flaming Text.com ~ Plasma with Roostheavy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2C0E8-0047-420B-B35B-3ADB23AE3238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01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Font from Flaming Text.com ~ Plasma with Roostheavy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2C0E8-0047-420B-B35B-3ADB23AE3238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01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Font from Flaming Text.com ~ Plasma with Roostheavy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2C0E8-0047-420B-B35B-3ADB23AE3238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01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Font from Flaming Text.com ~ Plasma with Roostheavy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2C0E8-0047-420B-B35B-3ADB23AE3238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01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Font from Flaming Text.com ~ Plasma with Roostheavy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2C0E8-0047-420B-B35B-3ADB23AE3238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01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Font from Flaming Text.com ~ Plasma with Roostheavy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2C0E8-0047-420B-B35B-3ADB23AE3238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01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Font from Flaming Text.com ~ Plasma with Roostheavy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2C0E8-0047-420B-B35B-3ADB23AE3238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01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Font from Flaming Text.com ~ Plasma with Roostheavy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2C0E8-0047-420B-B35B-3ADB23AE3238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01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Font from Flaming Text.com ~ Plasma with Roostheavy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2C0E8-0047-420B-B35B-3ADB23AE3238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01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9426-2D8C-4896-84C2-3CC0FAD249F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FE14-3E83-406E-9C15-A3350CC0BC9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968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9426-2D8C-4896-84C2-3CC0FAD249F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FE14-3E83-406E-9C15-A3350CC0BC9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81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9426-2D8C-4896-84C2-3CC0FAD249F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FE14-3E83-406E-9C15-A3350CC0BC9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9426-2D8C-4896-84C2-3CC0FAD249F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FE14-3E83-406E-9C15-A3350CC0BC9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63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9426-2D8C-4896-84C2-3CC0FAD249F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FE14-3E83-406E-9C15-A3350CC0BC9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197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9426-2D8C-4896-84C2-3CC0FAD249F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FE14-3E83-406E-9C15-A3350CC0BC9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47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9426-2D8C-4896-84C2-3CC0FAD249F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FE14-3E83-406E-9C15-A3350CC0BC9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44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9426-2D8C-4896-84C2-3CC0FAD249F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FE14-3E83-406E-9C15-A3350CC0BC9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9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9426-2D8C-4896-84C2-3CC0FAD249F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FE14-3E83-406E-9C15-A3350CC0BC9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83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9426-2D8C-4896-84C2-3CC0FAD249F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FE14-3E83-406E-9C15-A3350CC0BC9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5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9426-2D8C-4896-84C2-3CC0FAD249F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FE14-3E83-406E-9C15-A3350CC0BC9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57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A9426-2D8C-4896-84C2-3CC0FAD249F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9FE14-3E83-406E-9C15-A3350CC0BC9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54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x2.engine.flamingtext.com/netfu/tmp20036/coollogo_com-80768547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x2.engine.flamingtext.com/netfu/tmp20036/coollogo_com-80768763.p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://tx2.engine.flamingtext.com/netfu/tmp20038/coollogo_com-80513205.png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x2.engine.flamingtext.com/netfu/tmp20039/coollogo_com-55431700.p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x2.engine.flamingtext.com/netfu/tmp20037/coollogo_com-55463442.p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x2.engine.flamingtext.com/netfu/tmp20037/coollogo_com-55463442.png" TargetMode="External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hyperlink" Target="http://tx2.engine.flamingtext.com/netfu/tmp20037/coollogo_com-55465328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hyperlink" Target="http://tx2.engine.flamingtext.com/netfu/tmp20039/coollogo_com-55433022.p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x2.engine.flamingtext.com/netfu/tmp20036/coollogo_com-55537533.pn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1.engine.flamingtext.com/netfu/tmp20039/coollogo_com-10962496.pn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4" y="188640"/>
            <a:ext cx="8784976" cy="640871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1026" name="Picture 2" descr="Image by FlamingText.co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0" y="188640"/>
            <a:ext cx="8631017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6" y="2348886"/>
            <a:ext cx="5328592" cy="3857901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41933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4" y="188640"/>
            <a:ext cx="8784976" cy="640871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2050" name="Picture 2" descr="Image by FlamingText.co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2647950" cy="8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by FlamingText.com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32372"/>
            <a:ext cx="2647950" cy="8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31" y="1196758"/>
            <a:ext cx="8496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What are the core beliefs of Hindus and who do they worship?</a:t>
            </a:r>
            <a:endParaRPr lang="en-GB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3861048"/>
            <a:ext cx="84966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 explain the name of the being Hindus view as God?</a:t>
            </a:r>
          </a:p>
          <a:p>
            <a:endParaRPr lang="en-GB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 explain the idea of the Trimurti?</a:t>
            </a:r>
          </a:p>
          <a:p>
            <a:endParaRPr lang="en-GB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 give examples of the work of the three faces of God?</a:t>
            </a:r>
            <a:endParaRPr lang="en-GB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5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4" y="188640"/>
            <a:ext cx="8784976" cy="640871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30" y="1404831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God is called BRAHMAN in the Hindu religion. He may take on the form of anything in the world, usually a god or </a:t>
            </a:r>
            <a:r>
              <a:rPr lang="en-GB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goddess </a:t>
            </a:r>
            <a:r>
              <a:rPr lang="en-GB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 each god or goddess has its own personality and appearance.</a:t>
            </a:r>
          </a:p>
        </p:txBody>
      </p:sp>
      <p:pic>
        <p:nvPicPr>
          <p:cNvPr id="4098" name="Picture 2" descr="Image by FlamingText.co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0" y="332656"/>
            <a:ext cx="5326103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t0.gstatic.com/images?q=tbn:ANd9GcT9XvEeXaDJXye0gY6NmpRe3BeXtZHYzRDX-fHQzdY96LcXYJyWwA:www.freethoughtpedia.com/images/Hindu-brahma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451519"/>
            <a:ext cx="4752528" cy="35697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323530" y="6013737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BRAHMAN is usually represented in the form of 3 different Gods. </a:t>
            </a:r>
            <a:endParaRPr lang="en-GB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03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4" y="188640"/>
            <a:ext cx="8784976" cy="640871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3074" name="Picture 2" descr="Image by FlamingText.co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60648"/>
            <a:ext cx="3528393" cy="113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hollywoodhatesme.files.wordpress.com/2009/12/triang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734" y="2210854"/>
            <a:ext cx="5076565" cy="423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18137862">
            <a:off x="1333876" y="3780556"/>
            <a:ext cx="400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BRAHMA (The Creator)</a:t>
            </a:r>
            <a:endParaRPr lang="en-GB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3718100" flipH="1">
            <a:off x="4119423" y="3792419"/>
            <a:ext cx="400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VISHNU (The Preserver)</a:t>
            </a:r>
            <a:endParaRPr lang="en-GB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2627784" y="5996102"/>
            <a:ext cx="400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SHIVA (The Destroyer)</a:t>
            </a:r>
            <a:endParaRPr lang="en-GB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1280957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3 main Hindu Gods are together called the TRIMURTI.  They are all different aspects of BRAHMAN and work together in a never ending way.</a:t>
            </a:r>
            <a:endParaRPr lang="en-GB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5937" y="548680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Tri = three  Murti = image</a:t>
            </a:r>
            <a:endParaRPr lang="en-GB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1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4" y="188640"/>
            <a:ext cx="8784976" cy="640871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3" name="Picture 2" descr="Image by FlamingText.co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60648"/>
            <a:ext cx="3528393" cy="113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95937" y="548680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Tri = three  Murti = image</a:t>
            </a:r>
            <a:endParaRPr lang="en-GB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630367" y="1226270"/>
            <a:ext cx="20505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prstClr val="black"/>
                </a:solidFill>
                <a:latin typeface="Comic Sans MS" pitchFamily="66" charset="0"/>
              </a:rPr>
              <a:t>BRAHMAN</a:t>
            </a:r>
          </a:p>
        </p:txBody>
      </p:sp>
      <p:pic>
        <p:nvPicPr>
          <p:cNvPr id="7" name="Picture 2" descr="http://truereligiondebate.files.wordpress.com/2008/03/brahma01-31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80" y="3012206"/>
            <a:ext cx="2435225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http://swami60.tripod.com/vishnu/vishnu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616" y="2940769"/>
            <a:ext cx="237490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http://nexusnovel.files.wordpress.com/2006/09/shiva-17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680" y="2940769"/>
            <a:ext cx="2617787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844302" y="2440706"/>
            <a:ext cx="1357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dirty="0">
                <a:solidFill>
                  <a:prstClr val="black"/>
                </a:solidFill>
                <a:latin typeface="Comic Sans MS" pitchFamily="66" charset="0"/>
              </a:rPr>
              <a:t>BRAHMA</a:t>
            </a:r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3844677" y="2440706"/>
            <a:ext cx="1162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dirty="0">
                <a:solidFill>
                  <a:prstClr val="black"/>
                </a:solidFill>
                <a:latin typeface="Comic Sans MS" pitchFamily="66" charset="0"/>
              </a:rPr>
              <a:t>VISHNU</a:t>
            </a:r>
          </a:p>
        </p:txBody>
      </p:sp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7059367" y="2440706"/>
            <a:ext cx="9733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dirty="0">
                <a:solidFill>
                  <a:prstClr val="black"/>
                </a:solidFill>
                <a:latin typeface="Comic Sans MS" pitchFamily="66" charset="0"/>
              </a:rPr>
              <a:t>SHIVA</a:t>
            </a:r>
          </a:p>
        </p:txBody>
      </p:sp>
      <p:cxnSp>
        <p:nvCxnSpPr>
          <p:cNvPr id="13" name="Straight Arrow Connector 26"/>
          <p:cNvCxnSpPr>
            <a:cxnSpLocks noChangeShapeType="1"/>
          </p:cNvCxnSpPr>
          <p:nvPr/>
        </p:nvCxnSpPr>
        <p:spPr bwMode="auto">
          <a:xfrm rot="10800000" flipV="1">
            <a:off x="1987302" y="1726331"/>
            <a:ext cx="1928812" cy="642938"/>
          </a:xfrm>
          <a:prstGeom prst="straightConnector1">
            <a:avLst/>
          </a:prstGeom>
          <a:noFill/>
          <a:ln w="25400" algn="ctr">
            <a:solidFill>
              <a:srgbClr val="3E00E7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27"/>
          <p:cNvCxnSpPr>
            <a:cxnSpLocks noChangeShapeType="1"/>
          </p:cNvCxnSpPr>
          <p:nvPr/>
        </p:nvCxnSpPr>
        <p:spPr bwMode="auto">
          <a:xfrm>
            <a:off x="4630492" y="1750145"/>
            <a:ext cx="1" cy="619125"/>
          </a:xfrm>
          <a:prstGeom prst="straightConnector1">
            <a:avLst/>
          </a:prstGeom>
          <a:noFill/>
          <a:ln w="25400" algn="ctr">
            <a:solidFill>
              <a:srgbClr val="3E00E7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28"/>
          <p:cNvCxnSpPr>
            <a:cxnSpLocks noChangeShapeType="1"/>
          </p:cNvCxnSpPr>
          <p:nvPr/>
        </p:nvCxnSpPr>
        <p:spPr bwMode="auto">
          <a:xfrm>
            <a:off x="5201992" y="1654898"/>
            <a:ext cx="1928813" cy="714375"/>
          </a:xfrm>
          <a:prstGeom prst="straightConnector1">
            <a:avLst/>
          </a:prstGeom>
          <a:noFill/>
          <a:ln w="25400" algn="ctr">
            <a:solidFill>
              <a:srgbClr val="3E00E7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130055" y="6155456"/>
            <a:ext cx="12666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CREATOR</a:t>
            </a:r>
          </a:p>
        </p:txBody>
      </p: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3630364" y="6084020"/>
            <a:ext cx="14814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PRESERVER</a:t>
            </a:r>
          </a:p>
        </p:txBody>
      </p:sp>
      <p:sp>
        <p:nvSpPr>
          <p:cNvPr id="18" name="TextBox 18"/>
          <p:cNvSpPr txBox="1">
            <a:spLocks noChangeArrowheads="1"/>
          </p:cNvSpPr>
          <p:nvPr/>
        </p:nvSpPr>
        <p:spPr bwMode="auto">
          <a:xfrm>
            <a:off x="6916490" y="6084020"/>
            <a:ext cx="15760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DESTROYER</a:t>
            </a:r>
          </a:p>
        </p:txBody>
      </p:sp>
    </p:spTree>
    <p:extLst>
      <p:ext uri="{BB962C8B-B14F-4D97-AF65-F5344CB8AC3E}">
        <p14:creationId xmlns:p14="http://schemas.microsoft.com/office/powerpoint/2010/main" val="182247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4" y="188640"/>
            <a:ext cx="8784976" cy="640871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7" y="548680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Creator</a:t>
            </a:r>
            <a:endParaRPr lang="en-GB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5" descr="Brah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1357984"/>
            <a:ext cx="3240361" cy="509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Image by FlamingText.com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43" y="273823"/>
            <a:ext cx="3389570" cy="1084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3491880" y="1357982"/>
            <a:ext cx="5400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Brahma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 the least worshipped of the three main gods. </a:t>
            </a:r>
            <a:endParaRPr lang="en-GB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He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has four heads and he recites the Vedas continually. </a:t>
            </a:r>
            <a:endParaRPr lang="en-GB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He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 the creator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At his own command, he can divide himself into any type of new life.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 can populate the world after Shiva has destroyed it ready for new creation.</a:t>
            </a:r>
            <a:endParaRPr lang="en-GB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98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4" y="188640"/>
            <a:ext cx="8784976" cy="640871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7457" y="563597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Preserver</a:t>
            </a:r>
            <a:endParaRPr lang="en-GB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 descr="http://swami60.tripod.com/vishnu/vishnu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38" y="1434803"/>
            <a:ext cx="3718413" cy="4921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 descr="Image by FlamingText.com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22" y="215624"/>
            <a:ext cx="3725229" cy="121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264193" y="1434800"/>
            <a:ext cx="471487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Vishnu is worshipped under several names.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is because he has different appearances. </a:t>
            </a:r>
            <a:endParaRPr lang="en-GB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Hindus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believe that when there is a time of danger for the earth, Vishnu comes to protect it. </a:t>
            </a:r>
            <a:endParaRPr lang="en-GB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They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believe he has come to the earth in 9 bodies. The most famous are Krishna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   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Rama . </a:t>
            </a:r>
          </a:p>
        </p:txBody>
      </p:sp>
    </p:spTree>
    <p:extLst>
      <p:ext uri="{BB962C8B-B14F-4D97-AF65-F5344CB8AC3E}">
        <p14:creationId xmlns:p14="http://schemas.microsoft.com/office/powerpoint/2010/main" val="90064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4" y="188640"/>
            <a:ext cx="8784976" cy="640871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48065" y="54868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Destroyer</a:t>
            </a:r>
            <a:endParaRPr lang="en-GB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Image by FlamingText.co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241275"/>
            <a:ext cx="4032449" cy="113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83970" y="1358078"/>
            <a:ext cx="4680520" cy="521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GB" sz="2400" b="1" dirty="0" smtClean="0">
                <a:solidFill>
                  <a:prstClr val="black"/>
                </a:solidFill>
                <a:cs typeface="Arial" pitchFamily="34" charset="0"/>
              </a:rPr>
              <a:t>    Shiva </a:t>
            </a:r>
            <a:r>
              <a:rPr lang="en-GB" sz="2400" b="1" dirty="0">
                <a:solidFill>
                  <a:prstClr val="black"/>
                </a:solidFill>
                <a:cs typeface="Arial" pitchFamily="34" charset="0"/>
              </a:rPr>
              <a:t>is worshipped </a:t>
            </a:r>
            <a:r>
              <a:rPr lang="en-GB" sz="2400" b="1" dirty="0" smtClean="0">
                <a:solidFill>
                  <a:prstClr val="black"/>
                </a:solidFill>
                <a:cs typeface="Arial" pitchFamily="34" charset="0"/>
              </a:rPr>
              <a:t>by about </a:t>
            </a:r>
            <a:r>
              <a:rPr lang="en-GB" sz="2400" b="1" dirty="0">
                <a:solidFill>
                  <a:prstClr val="black"/>
                </a:solidFill>
                <a:cs typeface="Arial" pitchFamily="34" charset="0"/>
              </a:rPr>
              <a:t>a quarter of all Hindus. </a:t>
            </a:r>
            <a:endParaRPr lang="en-GB" sz="2400" b="1" dirty="0" smtClean="0">
              <a:solidFill>
                <a:prstClr val="black"/>
              </a:solidFill>
              <a:cs typeface="Arial" pitchFamily="34" charset="0"/>
            </a:endParaRP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GB" sz="2400" b="1" dirty="0">
                <a:solidFill>
                  <a:prstClr val="black"/>
                </a:solidFill>
                <a:cs typeface="Arial" pitchFamily="34" charset="0"/>
              </a:rPr>
              <a:t>	</a:t>
            </a:r>
            <a:r>
              <a:rPr lang="en-GB" sz="2400" b="1" dirty="0" smtClean="0">
                <a:solidFill>
                  <a:prstClr val="black"/>
                </a:solidFill>
                <a:cs typeface="Arial" pitchFamily="34" charset="0"/>
              </a:rPr>
              <a:t>He </a:t>
            </a:r>
            <a:r>
              <a:rPr lang="en-GB" sz="2400" b="1" dirty="0">
                <a:solidFill>
                  <a:prstClr val="black"/>
                </a:solidFill>
                <a:cs typeface="Arial" pitchFamily="34" charset="0"/>
              </a:rPr>
              <a:t>is the god who destroys so he controls death (and even life). </a:t>
            </a:r>
            <a:r>
              <a:rPr lang="en-GB" sz="2400" b="1" dirty="0" smtClean="0">
                <a:solidFill>
                  <a:prstClr val="black"/>
                </a:solidFill>
                <a:cs typeface="Arial" pitchFamily="34" charset="0"/>
              </a:rPr>
              <a:t> </a:t>
            </a: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GB" sz="2400" b="1" dirty="0">
                <a:solidFill>
                  <a:prstClr val="black"/>
                </a:solidFill>
                <a:cs typeface="Arial" pitchFamily="34" charset="0"/>
              </a:rPr>
              <a:t>	</a:t>
            </a:r>
            <a:r>
              <a:rPr lang="en-GB" sz="2400" b="1" dirty="0" smtClean="0">
                <a:solidFill>
                  <a:prstClr val="black"/>
                </a:solidFill>
                <a:cs typeface="Arial" pitchFamily="34" charset="0"/>
              </a:rPr>
              <a:t>Although </a:t>
            </a:r>
            <a:r>
              <a:rPr lang="en-GB" sz="2400" b="1" dirty="0">
                <a:solidFill>
                  <a:prstClr val="black"/>
                </a:solidFill>
                <a:cs typeface="Arial" pitchFamily="34" charset="0"/>
              </a:rPr>
              <a:t>he can be frightening he is also thought of being kind and easy to please. </a:t>
            </a:r>
            <a:endParaRPr lang="en-GB" sz="2400" b="1" dirty="0" smtClean="0">
              <a:solidFill>
                <a:prstClr val="black"/>
              </a:solidFill>
              <a:cs typeface="Arial" pitchFamily="34" charset="0"/>
            </a:endParaRP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GB" sz="2400" b="1" dirty="0">
                <a:solidFill>
                  <a:prstClr val="black"/>
                </a:solidFill>
                <a:cs typeface="Arial" pitchFamily="34" charset="0"/>
              </a:rPr>
              <a:t>	</a:t>
            </a:r>
            <a:r>
              <a:rPr lang="en-GB" sz="2400" b="1" dirty="0" smtClean="0">
                <a:solidFill>
                  <a:prstClr val="black"/>
                </a:solidFill>
                <a:cs typeface="Arial" pitchFamily="34" charset="0"/>
              </a:rPr>
              <a:t>He </a:t>
            </a:r>
            <a:r>
              <a:rPr lang="en-GB" sz="2400" b="1" dirty="0">
                <a:solidFill>
                  <a:prstClr val="black"/>
                </a:solidFill>
                <a:cs typeface="Arial" pitchFamily="34" charset="0"/>
              </a:rPr>
              <a:t>has at least 4 hands to show that he holds life and death and good and evil. </a:t>
            </a:r>
          </a:p>
        </p:txBody>
      </p:sp>
      <p:pic>
        <p:nvPicPr>
          <p:cNvPr id="6148" name="Picture 4" descr="http://www.dharmakshetra.com/literature/puranas/siva0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92" y="1356619"/>
            <a:ext cx="4011192" cy="503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55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4" y="188640"/>
            <a:ext cx="8784976" cy="640871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8194" name="Picture 2" descr="Image by FlamingText.co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526"/>
            <a:ext cx="2016224" cy="103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493185" y="1139548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Three Hindu Gods</a:t>
            </a:r>
            <a:endParaRPr lang="en-GB" sz="48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2" y="2420894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Brahma</a:t>
            </a:r>
          </a:p>
          <a:p>
            <a:pPr algn="ctr"/>
            <a:r>
              <a:rPr lang="en-GB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(The Creator)</a:t>
            </a:r>
            <a:endParaRPr lang="en-GB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11862" y="242079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Vishnu</a:t>
            </a:r>
          </a:p>
          <a:p>
            <a:pPr algn="ctr"/>
            <a:r>
              <a:rPr lang="en-GB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(The Preserver)</a:t>
            </a:r>
            <a:endParaRPr lang="en-GB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2162" y="242079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Shiva</a:t>
            </a:r>
          </a:p>
          <a:p>
            <a:pPr algn="ctr"/>
            <a:r>
              <a:rPr lang="en-GB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(The Destroyer)</a:t>
            </a:r>
            <a:endParaRPr lang="en-GB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562" y="3212979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Write one fact you found interesting about this God.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34803" y="3225751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Write one fact you found interesting about this God.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2162" y="3212979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Write one fact you found interesting about this God.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1562" y="4233865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Now write at least 3 examples from the world today of things being created.</a:t>
            </a:r>
            <a:endParaRPr lang="en-GB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88921" y="4253621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Now write at least 3 examples from the world today of things being </a:t>
            </a:r>
            <a:r>
              <a:rPr lang="en-GB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preserved.</a:t>
            </a:r>
            <a:endParaRPr lang="en-GB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2162" y="4244898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Now write at least 3 examples from the world today of things being </a:t>
            </a:r>
            <a:r>
              <a:rPr lang="en-GB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destroyed.</a:t>
            </a:r>
            <a:endParaRPr lang="en-GB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13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</Words>
  <Application>Microsoft Office PowerPoint</Application>
  <PresentationFormat>On-screen Show (4:3)</PresentationFormat>
  <Paragraphs>71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2020-04-19T15:25:57Z</dcterms:created>
  <dcterms:modified xsi:type="dcterms:W3CDTF">2020-04-19T15:26:33Z</dcterms:modified>
</cp:coreProperties>
</file>