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0" r:id="rId2"/>
    <p:sldId id="271" r:id="rId3"/>
    <p:sldId id="272" r:id="rId4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23E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08447-1673-42C4-BCAB-1FC71A37440C}" type="datetimeFigureOut">
              <a:rPr lang="en-GB" smtClean="0"/>
              <a:t>17/06/2020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C9195-0A4A-4F3D-91F9-1E0F16E7A09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713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26AA3-19E2-4465-B0CD-DF3FEB90C898}" type="datetimeFigureOut">
              <a:rPr lang="en-GB" smtClean="0"/>
              <a:t>17/06/2020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115B-7DE2-4636-8B82-A63F73CFF89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7851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26AA3-19E2-4465-B0CD-DF3FEB90C898}" type="datetimeFigureOut">
              <a:rPr lang="en-GB" smtClean="0"/>
              <a:t>17/06/2020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115B-7DE2-4636-8B82-A63F73CFF89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6657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6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26AA3-19E2-4465-B0CD-DF3FEB90C898}" type="datetimeFigureOut">
              <a:rPr lang="en-GB" smtClean="0"/>
              <a:t>17/06/2020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115B-7DE2-4636-8B82-A63F73CFF89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5361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26AA3-19E2-4465-B0CD-DF3FEB90C898}" type="datetimeFigureOut">
              <a:rPr lang="en-GB" smtClean="0"/>
              <a:t>17/06/2020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115B-7DE2-4636-8B82-A63F73CFF89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6465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26AA3-19E2-4465-B0CD-DF3FEB90C898}" type="datetimeFigureOut">
              <a:rPr lang="en-GB" smtClean="0"/>
              <a:t>17/06/2020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115B-7DE2-4636-8B82-A63F73CFF89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1566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26AA3-19E2-4465-B0CD-DF3FEB90C898}" type="datetimeFigureOut">
              <a:rPr lang="en-GB" smtClean="0"/>
              <a:t>17/06/2020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115B-7DE2-4636-8B82-A63F73CFF89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7893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26AA3-19E2-4465-B0CD-DF3FEB90C898}" type="datetimeFigureOut">
              <a:rPr lang="en-GB" smtClean="0"/>
              <a:t>17/06/2020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115B-7DE2-4636-8B82-A63F73CFF89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2678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26AA3-19E2-4465-B0CD-DF3FEB90C898}" type="datetimeFigureOut">
              <a:rPr lang="en-GB" smtClean="0"/>
              <a:t>17/06/2020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115B-7DE2-4636-8B82-A63F73CFF89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8335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26AA3-19E2-4465-B0CD-DF3FEB90C898}" type="datetimeFigureOut">
              <a:rPr lang="en-GB" smtClean="0"/>
              <a:t>17/06/2020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115B-7DE2-4636-8B82-A63F73CFF89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0423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26AA3-19E2-4465-B0CD-DF3FEB90C898}" type="datetimeFigureOut">
              <a:rPr lang="en-GB" smtClean="0"/>
              <a:t>17/06/2020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115B-7DE2-4636-8B82-A63F73CFF89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061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26AA3-19E2-4465-B0CD-DF3FEB90C898}" type="datetimeFigureOut">
              <a:rPr lang="en-GB" smtClean="0"/>
              <a:t>17/06/2020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115B-7DE2-4636-8B82-A63F73CFF89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965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26AA3-19E2-4465-B0CD-DF3FEB90C898}" type="datetimeFigureOut">
              <a:rPr lang="en-GB" smtClean="0"/>
              <a:t>17/06/2020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4115B-7DE2-4636-8B82-A63F73CFF89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5085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Please could you produce a Mexico Travel Guide – this is linked to your research for computing so you should be able to use one bit of information for both tasks.  </a:t>
            </a:r>
            <a:endParaRPr lang="en-GB" sz="40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284984"/>
            <a:ext cx="2191122" cy="3374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1891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tx1"/>
                </a:solidFill>
              </a:rPr>
              <a:t>What kind of information do you think a tourist would want in a Travel Guide?</a:t>
            </a:r>
          </a:p>
          <a:p>
            <a:endParaRPr lang="en-GB" b="1" dirty="0">
              <a:solidFill>
                <a:schemeClr val="tx1"/>
              </a:solidFill>
            </a:endParaRPr>
          </a:p>
          <a:p>
            <a:r>
              <a:rPr lang="en-GB" b="1" dirty="0" smtClean="0">
                <a:solidFill>
                  <a:schemeClr val="tx1"/>
                </a:solidFill>
              </a:rPr>
              <a:t>Best time of year to visit?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Great places to eat?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Fabulous tourist attractions?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Wonderful places to stay?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How to get from place to place?</a:t>
            </a:r>
          </a:p>
          <a:p>
            <a:endParaRPr lang="en-GB" b="1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endParaRPr lang="en-GB" sz="20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659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tx1"/>
                </a:solidFill>
              </a:rPr>
              <a:t>Your travel guide can be in any format but it must be informative and colourful.</a:t>
            </a:r>
          </a:p>
          <a:p>
            <a:endParaRPr lang="en-GB" b="1" dirty="0">
              <a:solidFill>
                <a:schemeClr val="tx1"/>
              </a:solidFill>
            </a:endParaRPr>
          </a:p>
          <a:p>
            <a:r>
              <a:rPr lang="en-GB" b="1" dirty="0" smtClean="0">
                <a:solidFill>
                  <a:schemeClr val="tx1"/>
                </a:solidFill>
              </a:rPr>
              <a:t>I look forward to seeing what you produce.</a:t>
            </a:r>
          </a:p>
          <a:p>
            <a:endParaRPr lang="en-GB" b="1" dirty="0">
              <a:solidFill>
                <a:schemeClr val="tx1"/>
              </a:solidFill>
            </a:endParaRPr>
          </a:p>
          <a:p>
            <a:endParaRPr lang="en-GB" b="1" dirty="0" smtClean="0">
              <a:solidFill>
                <a:schemeClr val="tx1"/>
              </a:solidFill>
            </a:endParaRPr>
          </a:p>
          <a:p>
            <a:endParaRPr lang="en-GB" b="1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endParaRPr lang="en-GB" sz="20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83982">
            <a:off x="2768934" y="2734235"/>
            <a:ext cx="3692317" cy="34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8576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1603</TotalTime>
  <Words>102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139</cp:revision>
  <cp:lastPrinted>2020-03-29T14:51:49Z</cp:lastPrinted>
  <dcterms:created xsi:type="dcterms:W3CDTF">2020-03-13T17:45:04Z</dcterms:created>
  <dcterms:modified xsi:type="dcterms:W3CDTF">2020-06-17T08:41:45Z</dcterms:modified>
</cp:coreProperties>
</file>