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1" r:id="rId10"/>
    <p:sldId id="272" r:id="rId11"/>
    <p:sldId id="273" r:id="rId12"/>
    <p:sldId id="274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6" autoAdjust="0"/>
    <p:restoredTop sz="86355" autoAdjust="0"/>
  </p:normalViewPr>
  <p:slideViewPr>
    <p:cSldViewPr snapToGrid="0">
      <p:cViewPr varScale="1">
        <p:scale>
          <a:sx n="61" d="100"/>
          <a:sy n="61" d="100"/>
        </p:scale>
        <p:origin x="448" y="48"/>
      </p:cViewPr>
      <p:guideLst/>
    </p:cSldViewPr>
  </p:slideViewPr>
  <p:outlineViewPr>
    <p:cViewPr>
      <p:scale>
        <a:sx n="33" d="100"/>
        <a:sy n="33" d="100"/>
      </p:scale>
      <p:origin x="0" y="-76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BA676-D553-47C9-83D6-AE29C7C5D0FD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4E07F-C37D-49FC-A87F-B4BF6083D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E07F-C37D-49FC-A87F-B4BF6083D4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5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0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8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8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9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4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2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8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0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2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AFE4E-D77A-4F99-B499-4B361381FDF9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8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1078" y="1214438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3002" b="6832"/>
          <a:stretch/>
        </p:blipFill>
        <p:spPr bwMode="auto">
          <a:xfrm>
            <a:off x="185530" y="116306"/>
            <a:ext cx="12006469" cy="64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1078" y="1524546"/>
            <a:ext cx="8057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Why did sailors sing shanties?</a:t>
            </a:r>
            <a:endParaRPr lang="en-GB" sz="66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1811548"/>
            <a:ext cx="5246776" cy="317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7546" y="1362974"/>
            <a:ext cx="7133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assoonCRInfant" panose="02010503020300020003" pitchFamily="2" charset="0"/>
              </a:rPr>
              <a:t>Pirates are free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Bobbing up and down like this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Searching the ocean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Bobbing up and down like this</a:t>
            </a:r>
          </a:p>
          <a:p>
            <a:r>
              <a:rPr lang="en-GB" sz="3200" dirty="0">
                <a:latin typeface="SassoonCRInfant" panose="02010503020300020003" pitchFamily="2" charset="0"/>
              </a:rPr>
              <a:t>They care not for wind or rain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Bobbing up and down like this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For they rob the gold on the Spanish main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Bobbing up and down like this</a:t>
            </a:r>
          </a:p>
        </p:txBody>
      </p:sp>
    </p:spTree>
    <p:extLst>
      <p:ext uri="{BB962C8B-B14F-4D97-AF65-F5344CB8AC3E}">
        <p14:creationId xmlns:p14="http://schemas.microsoft.com/office/powerpoint/2010/main" val="33980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276045"/>
            <a:ext cx="11352363" cy="7750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u="sng" dirty="0" smtClean="0">
                <a:latin typeface="SassoonCRInfant" panose="02010503020300020003" pitchFamily="2" charset="0"/>
              </a:rPr>
              <a:t>Listen to this tune and see if you can sing along with these words:</a:t>
            </a:r>
          </a:p>
          <a:p>
            <a:pPr marL="0" indent="0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What </a:t>
            </a:r>
            <a:r>
              <a:rPr lang="en-GB" sz="4400" dirty="0">
                <a:latin typeface="SassoonCRInfant" panose="02010503020300020003" pitchFamily="2" charset="0"/>
              </a:rPr>
              <a:t>shall we do with the grumpy pirate? </a:t>
            </a:r>
            <a:r>
              <a:rPr lang="en-GB" sz="4400" dirty="0" smtClean="0">
                <a:latin typeface="SassoonCRInfant" panose="02010503020300020003" pitchFamily="2" charset="0"/>
              </a:rPr>
              <a:t/>
            </a:r>
            <a:br>
              <a:rPr lang="en-GB" sz="4400" dirty="0" smtClean="0">
                <a:latin typeface="SassoonCRInfant" panose="02010503020300020003" pitchFamily="2" charset="0"/>
              </a:rPr>
            </a:br>
            <a:r>
              <a:rPr lang="en-GB" sz="4400" dirty="0" smtClean="0">
                <a:latin typeface="SassoonCRInfant" panose="02010503020300020003" pitchFamily="2" charset="0"/>
              </a:rPr>
              <a:t>What </a:t>
            </a:r>
            <a:r>
              <a:rPr lang="en-GB" sz="4400" dirty="0">
                <a:latin typeface="SassoonCRInfant" panose="02010503020300020003" pitchFamily="2" charset="0"/>
              </a:rPr>
              <a:t>shall we do with the grumpy pirate? </a:t>
            </a:r>
            <a:r>
              <a:rPr lang="en-GB" sz="4400" dirty="0" smtClean="0">
                <a:latin typeface="SassoonCRInfant" panose="02010503020300020003" pitchFamily="2" charset="0"/>
              </a:rPr>
              <a:t/>
            </a:r>
            <a:br>
              <a:rPr lang="en-GB" sz="4400" dirty="0" smtClean="0">
                <a:latin typeface="SassoonCRInfant" panose="02010503020300020003" pitchFamily="2" charset="0"/>
              </a:rPr>
            </a:br>
            <a:r>
              <a:rPr lang="en-GB" sz="4400" dirty="0" smtClean="0">
                <a:latin typeface="SassoonCRInfant" panose="02010503020300020003" pitchFamily="2" charset="0"/>
              </a:rPr>
              <a:t>What </a:t>
            </a:r>
            <a:r>
              <a:rPr lang="en-GB" sz="4400" dirty="0">
                <a:latin typeface="SassoonCRInfant" panose="02010503020300020003" pitchFamily="2" charset="0"/>
              </a:rPr>
              <a:t>shall we do with the grumpy pirate? Early in the morning</a:t>
            </a:r>
            <a:r>
              <a:rPr lang="en-GB" sz="4400" dirty="0" smtClean="0">
                <a:latin typeface="SassoonCRInfant" panose="02010503020300020003" pitchFamily="2" charset="0"/>
              </a:rPr>
              <a:t>.</a:t>
            </a:r>
          </a:p>
          <a:p>
            <a:pPr marL="0" indent="0">
              <a:buNone/>
            </a:pPr>
            <a:endParaRPr lang="en-GB" sz="14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4400" dirty="0">
                <a:latin typeface="SassoonCRInfant" panose="02010503020300020003" pitchFamily="2" charset="0"/>
              </a:rPr>
              <a:t>Hooray and up she rises, Hooray and up she rises, Hooray and up she rises, Early in the morning</a:t>
            </a:r>
            <a:r>
              <a:rPr lang="en-GB" sz="4400" dirty="0" smtClean="0">
                <a:latin typeface="SassoonCRInfant" panose="02010503020300020003" pitchFamily="2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NTPreCursive" panose="03000400000000000000" pitchFamily="66" charset="0"/>
            </a:endParaRPr>
          </a:p>
        </p:txBody>
      </p:sp>
      <p:pic>
        <p:nvPicPr>
          <p:cNvPr id="4" name="SpongeBob SquarePants Production Music - What Shall We Do with the Drunken Sailor (1)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99156" y="5947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327804"/>
            <a:ext cx="11421373" cy="6331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SassoonCRInfant" panose="02010503020300020003" pitchFamily="2" charset="0"/>
              </a:rPr>
              <a:t>Do a little jig and make him smile, </a:t>
            </a:r>
            <a:br>
              <a:rPr lang="en-GB" sz="4000" dirty="0" smtClean="0">
                <a:latin typeface="SassoonCRInfant" panose="02010503020300020003" pitchFamily="2" charset="0"/>
              </a:rPr>
            </a:br>
            <a:r>
              <a:rPr lang="en-GB" sz="4000" dirty="0" smtClean="0">
                <a:latin typeface="SassoonCRInfant" panose="02010503020300020003" pitchFamily="2" charset="0"/>
              </a:rPr>
              <a:t>Do a little jig and make him smile, </a:t>
            </a:r>
            <a:br>
              <a:rPr lang="en-GB" sz="4000" dirty="0" smtClean="0">
                <a:latin typeface="SassoonCRInfant" panose="02010503020300020003" pitchFamily="2" charset="0"/>
              </a:rPr>
            </a:br>
            <a:r>
              <a:rPr lang="en-GB" sz="4000" dirty="0" smtClean="0">
                <a:latin typeface="SassoonCRInfant" panose="02010503020300020003" pitchFamily="2" charset="0"/>
              </a:rPr>
              <a:t>Do a little jig and make him smile, Early in the morning.</a:t>
            </a:r>
          </a:p>
          <a:p>
            <a:pPr marL="0" indent="0">
              <a:buNone/>
            </a:pPr>
            <a:endParaRPr lang="en-GB" sz="4000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4000" dirty="0" smtClean="0">
                <a:latin typeface="SassoonCRInfant" panose="02010503020300020003" pitchFamily="2" charset="0"/>
              </a:rPr>
              <a:t>What shall we do with the grumpy pirate? What shall we do with the grumpy pirate? What shall we do with the grumpy pirate? Early in the morning.</a:t>
            </a: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Thar_Be_Mutiny_-_KS1_ver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3002"/>
          <a:stretch/>
        </p:blipFill>
        <p:spPr bwMode="auto">
          <a:xfrm>
            <a:off x="185530" y="116306"/>
            <a:ext cx="12006469" cy="69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1554" y="610136"/>
            <a:ext cx="718376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A pirate ship, oh a pirate ship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Going on an exciting trip!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Sailing the ocean, far away</a:t>
            </a:r>
            <a:b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A different adventure every day!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 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Shiver me timbers, girls and boys!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Walk the plank, it’s ‘ships ahoy!’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Sail the sea and walk the land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Looking for treasure in the sand!</a:t>
            </a:r>
          </a:p>
          <a:p>
            <a:endParaRPr lang="en-GB" sz="4000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  <p:pic>
        <p:nvPicPr>
          <p:cNvPr id="7" name="Thar_Be_Mutiny_-_KS1_ver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5119" y="1219129"/>
            <a:ext cx="2554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solidFill>
                  <a:schemeClr val="accent4"/>
                </a:solidFill>
              </a:rPr>
              <a:t>Another shanty to try and sing along with:</a:t>
            </a:r>
            <a:endParaRPr lang="en-GB" sz="4000" b="1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9809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mute="1" numSld="4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numSld="999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3002"/>
          <a:stretch/>
        </p:blipFill>
        <p:spPr bwMode="auto">
          <a:xfrm>
            <a:off x="185530" y="116306"/>
            <a:ext cx="12006469" cy="69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3751" y="667763"/>
            <a:ext cx="852233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We are pirates, strong and free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Sailing on the open sea!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Splash the oars and hoist the sail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Did you see that big blue whale?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Silver coins and chests of gold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Pots of treasure in the hold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Sailing under an open sky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Raise your hand and say “Aye </a:t>
            </a:r>
            <a:r>
              <a:rPr lang="en-GB" sz="4400" dirty="0" err="1">
                <a:solidFill>
                  <a:schemeClr val="bg1"/>
                </a:solidFill>
                <a:latin typeface="SassoonCRInfant" panose="02010503020300020003" pitchFamily="2" charset="0"/>
              </a:rPr>
              <a:t>Aye</a:t>
            </a:r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40539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3001" b="5958"/>
          <a:stretch/>
        </p:blipFill>
        <p:spPr bwMode="auto">
          <a:xfrm>
            <a:off x="185530" y="116306"/>
            <a:ext cx="12006469" cy="67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9244" y="473283"/>
            <a:ext cx="71254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Every day on the deep, blue sea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It’s a pirate’s life for you and me!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Parrot’s squawking, singing songs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In the sunshine all day long!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 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Digging in the yellow sand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Captain waving hook and hand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Dig, dig, dig ‘til we catch a cold</a:t>
            </a:r>
          </a:p>
          <a:p>
            <a:r>
              <a:rPr lang="en-GB" sz="4000" dirty="0">
                <a:solidFill>
                  <a:schemeClr val="bg1"/>
                </a:solidFill>
                <a:latin typeface="SassoonCRInfant" panose="02010503020300020003" pitchFamily="2" charset="0"/>
              </a:rPr>
              <a:t>To find a chest that’s full of gold!</a:t>
            </a:r>
          </a:p>
        </p:txBody>
      </p:sp>
    </p:spTree>
    <p:extLst>
      <p:ext uri="{BB962C8B-B14F-4D97-AF65-F5344CB8AC3E}">
        <p14:creationId xmlns:p14="http://schemas.microsoft.com/office/powerpoint/2010/main" val="39209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3002"/>
          <a:stretch/>
        </p:blipFill>
        <p:spPr bwMode="auto">
          <a:xfrm>
            <a:off x="185530" y="116306"/>
            <a:ext cx="12006469" cy="69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3751" y="667763"/>
            <a:ext cx="852233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We are pirates, strong and free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Sailing on the open sea!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Splash the oars and hoist the sail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Did you see that big blue whale?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Silver coins and chests of gold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Pots of treasure in the hold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Sailing under an open sky</a:t>
            </a:r>
          </a:p>
          <a:p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Raise your hand and say “Aye </a:t>
            </a:r>
            <a:r>
              <a:rPr lang="en-GB" sz="4400" dirty="0" err="1">
                <a:solidFill>
                  <a:schemeClr val="bg1"/>
                </a:solidFill>
                <a:latin typeface="SassoonCRInfant" panose="02010503020300020003" pitchFamily="2" charset="0"/>
              </a:rPr>
              <a:t>Aye</a:t>
            </a:r>
            <a:r>
              <a:rPr lang="en-GB" sz="4400" dirty="0">
                <a:solidFill>
                  <a:schemeClr val="bg1"/>
                </a:solidFill>
                <a:latin typeface="SassoonCRInfant" panose="02010503020300020003" pitchFamily="2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067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c767204.r4.cf2.rackcdn.com/28fd19e8-ca03-457c-a02e-d46290d66c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27" y="0"/>
            <a:ext cx="10337073" cy="68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5898"/>
            <a:ext cx="10515600" cy="1325563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SassoonCRInfant" panose="02010503020300020003" pitchFamily="2" charset="0"/>
              </a:rPr>
              <a:t>On a ship like this the</a:t>
            </a:r>
            <a:br>
              <a:rPr lang="en-GB" sz="4800" dirty="0" smtClean="0">
                <a:latin typeface="SassoonCRInfant" panose="02010503020300020003" pitchFamily="2" charset="0"/>
              </a:rPr>
            </a:br>
            <a:r>
              <a:rPr lang="en-GB" sz="4800" dirty="0" smtClean="0">
                <a:latin typeface="SassoonCRInfant" panose="02010503020300020003" pitchFamily="2" charset="0"/>
              </a:rPr>
              <a:t>sailors would have lots </a:t>
            </a:r>
            <a:br>
              <a:rPr lang="en-GB" sz="4800" dirty="0" smtClean="0">
                <a:latin typeface="SassoonCRInfant" panose="02010503020300020003" pitchFamily="2" charset="0"/>
              </a:rPr>
            </a:br>
            <a:r>
              <a:rPr lang="en-GB" sz="4800" dirty="0" smtClean="0">
                <a:latin typeface="SassoonCRInfant" panose="02010503020300020003" pitchFamily="2" charset="0"/>
              </a:rPr>
              <a:t>of jobs to do…</a:t>
            </a:r>
            <a:endParaRPr lang="en-GB" sz="4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775" y="2787650"/>
            <a:ext cx="14308738" cy="161888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File:US Navy 110414-N-DM338-087 Sailors pass chemical, biological and radiological kits during a working party in the hangar bay of the aircraft carr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49" y="0"/>
            <a:ext cx="10368651" cy="68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479" y="293298"/>
            <a:ext cx="780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Loading up all of the luggage…</a:t>
            </a:r>
            <a:endParaRPr lang="en-GB" sz="48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7725"/>
            <a:ext cx="16341772" cy="25057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yy2.staticflickr.com/3098/3115298047_e012d314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874"/>
            <a:ext cx="9002796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58371" y="272166"/>
            <a:ext cx="29722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SassoonCRInfant" panose="02010503020300020003" pitchFamily="2" charset="0"/>
              </a:rPr>
              <a:t>Pulling all</a:t>
            </a:r>
          </a:p>
          <a:p>
            <a:r>
              <a:rPr lang="en-GB" sz="4400" dirty="0" smtClean="0">
                <a:latin typeface="SassoonCRInfant" panose="02010503020300020003" pitchFamily="2" charset="0"/>
              </a:rPr>
              <a:t> of the sails </a:t>
            </a:r>
          </a:p>
          <a:p>
            <a:r>
              <a:rPr lang="en-GB" sz="4400" dirty="0" smtClean="0">
                <a:latin typeface="SassoonCRInfant" panose="02010503020300020003" pitchFamily="2" charset="0"/>
              </a:rPr>
              <a:t>up…</a:t>
            </a:r>
            <a:endParaRPr lang="en-GB" sz="4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93593"/>
            <a:ext cx="25199539" cy="35176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www.educationscotland.gov.uk/Images/capstan-sailors-260_tcm4-631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9430"/>
            <a:ext cx="6571918" cy="65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-x8azXZdVxj0/UBE8wxNOflI/AAAAAAAAGfM/uDi_U-zID1k/s1600/beautifull-little-big-anchor-cute-tattoo-nice-anchor-tattoo-design-photos++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5780">
            <a:off x="7649841" y="365577"/>
            <a:ext cx="3181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1132" y="4589253"/>
            <a:ext cx="4833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SassoonCRInfant" panose="02010503020300020003" pitchFamily="2" charset="0"/>
              </a:rPr>
              <a:t>Pulling up the anchor…</a:t>
            </a:r>
            <a:endParaRPr lang="en-GB" sz="40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ttp://agapetherapy.com/images/sailors_working_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89" y="123375"/>
            <a:ext cx="8660621" cy="57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6501" y="5475758"/>
            <a:ext cx="9539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SassoonCRInfant" panose="02010503020300020003" pitchFamily="2" charset="0"/>
              </a:rPr>
              <a:t>And tying the sails back up after!</a:t>
            </a:r>
            <a:endParaRPr lang="en-GB" sz="5400" dirty="0">
              <a:solidFill>
                <a:schemeClr val="bg1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3245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>
                <a:latin typeface="SassoonCRInfant" panose="02010503020300020003" pitchFamily="2" charset="0"/>
              </a:rPr>
              <a:t>These jobs were hard jobs.  The sailors needed to work together to get the heavy work done.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pic>
        <p:nvPicPr>
          <p:cNvPr id="9218" name="Picture 2" descr="http://www.agendasecuritynews.co.uk/wp-content/uploads/2013/02/teamwork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9" y="3496514"/>
            <a:ext cx="11630742" cy="33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22" y="7274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latin typeface="SassoonCRInfant" panose="02010503020300020003" pitchFamily="2" charset="0"/>
              </a:rPr>
              <a:t>To help the sailors work together they would sing sea shanties.</a:t>
            </a:r>
            <a:endParaRPr lang="en-GB" sz="5400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data:image/jpeg;base64,/9j/4AAQSkZJRgABAQAAAQABAAD/2wCEAAkGBxQTERQTExQWFBMWFR0bGBgYFxYdHhgaFR8ZGRUYHBUYHDQhGiAlHRcYITEhJSkrLi4uGB8zODMtNyotLisBCgoKBQUFDgUFDisZExkrKysrKysrKysrKysrKysrKysrKysrKysrKysrKysrKysrKysrKysrKysrKysrKysrK//AABEIALgBEgMBIgACEQEDEQH/xAAcAAEAAgIDAQAAAAAAAAAAAAAABQcEBgIDCAH/xABHEAACAQMCAggCBQgIBAcAAAABAgMABBESIQUxBgcTIkFRYXEygRQjQnKRCDNSgpKhscEVFjRDU2KT0VRzoqMkJWODssLx/8QAFAEBAAAAAAAAAAAAAAAAAAAAAP/EABQRAQAAAAAAAAAAAAAAAAAAAAD/2gAMAwEAAhEDEQA/ALxpSlApSlApSlApSlApSlApSlApSlApSlApSlApSlApSlApSlApSlApSlApSlApSlApSlApSlApSlApSou/6R2sEyQTXEUc0nwozgE52Gx5ZOwzzPKglKUpQKUpQKV1iZSxQMNQAJXIyAeRI5gHB/CuygUpSgUpSgUpSgUpSgUpSgUpSgUpSgUpSgUpSgUpSgUpSgUpSgUpSgUpSgxuJ3ghhlmb4Y42c+yAsf4V4z43xWS6uJLiVi0kjFif4AegGAPQV6z6xM/0VfY/4WX/AOJz+6qE6jui8d5fl5lDxW6hyp5M5OIwR4jYnH+Wg2Xqb6zHV0sb1yUbAglfmp5CNmPNTyB8Dtyxi+KgemHRqK9s5Ld0GSh7NgBlHG6Mp8MEDbxGRWudTPSxryzMMxzc2p0Pk7su+hj67FSfErnxoLBqC6bC4+hSvasVnjAkQDHf7MhmjI8QwBXHrU7WNxK4aOGSRUMrIjMEBALlQSFBPicYoNI4pxFVm4dxiLaCdVguD5R3GDCzb7aJdif85rflcHOCDg4PofI15OPSy+uYm4faqwt5JHZbeNdbASPr7PUFyVBPhira6hLK5ghuzcOoj7chkZj2kcybS68jAyNHic4BoLZpULc9LbJG0m5iZ/0EYO/+nHlv3Vjf1s1/mLO9m9ex7IftXLJn5ZoNjrRuszp3LwsRMtqJo5cjWZNIVxuFI0HmMkHPganU4jeP8Nkqf864UH8Ikf8AjWDx/hl3cw6XjtCVZZFVtbjVGdQHeUDfdTtyY0FZx9e85P8AZYR/7jn+VStl10sfzlqp+7KR/Fa33g1uzxRyJFaqrqGAETKRkciPAjkR5ipXsTjvQxH7pH8GX+dBi9FOkcd9B20YK4YqykjKsN8HHoQfnUzUQZI4XVgnY6iFfugA5OEOpe6SD68mNS9ApSlApSlApSlApSlApSlApSlApSlApSlApSlApSlBh8ZshPbzQnlLE6ftqV/nVMfk4qY7jiEL7SARgjy7NpVb95FXTxHiUMCGSeVIkH2nYKPxNUjxDjaWXHBxC0R5bW8Xs2JDxRtK+PhlddJXUEcsMjvNQXndThEZ22CqWPsoyf4V5u6kuOhOMtqOlLlJQckADH1wJJ8ghHzrcuuDpDfQWWiaW3hNzlBBCGkYp/eFp3K4GMDupzbnVZdT9gk/GLVJEWSP6wsrKGXuxuQSDt8QX54oPR0nTa0JKwu104ONNsjy7+RZBpX9ZhXxOKX8v5qyWBf0rmZc/KGDVn5utbDFEqqFUBVHIAAAewFc6CoukfRKSxWK+WZIRHLpn+hwiEiG4ZRM+t2dnIYKcnkM4xWsdIePcLsr+Ro0XikbxAlZJGlCXCnGsyyZVtScyASNI5VYPXX0dubyyQWpkZ0kGqJGIEiPgHUucHSdJ35DVVV9HOqd57a8d5Ct3bMyfRgAe+gDjU+dwwOBp/HwoPQ3R+4hltopbdVWKVFdQqhdmGeQGx8Kka17ojfWo4bbywhILYxAqpYAJndlLE8w2rJzzBqAuunsM1xcWaO0qPB9RLZiSRyxDCUao9lZMowOQACMmgsClaB0Q6TX89uIxaA3FuexuHnnWMdrGBk6Y1djkENyA72xIrYVtOIOcvcwRL+jHAzH/Vkkx/0UHbw/6m5kgPwS6povQkjt0/aZXH/MbyqZrWeM8ClMesXM8ksR7RBmJNRGQyDQgI1KWXntqz4VIWFjFJGkiSzMjqGU9vNuGGQfi8jQSc0QZSrDKsCCPMHYio2wjaMELkhDpZPAjwdPLIxlRtkHGDnP294UxikWKaVHKMFYyM2GIIU97PI1TPVJc31rxOWzeN2JjJkSRmATQSQ6sQR3izYPJieY50F8qcjI5V9rCs+IIzmPBVwuoo2xAzg7DY4ONwSNxvWXG+Rn5fMbGg5UpSgUpSgUpSgUpSgUpSgUpSgUpSgUpSgVHcasJJlVY7h7cZ77RqhZh+iGcEL74NSNKCC4f0RtInEvZdrMP76Zmlk89pJCSOZ5YrH6xuEwXPDrhLhgiLGXEhGezZASr+u/h4gkeNbLVF/lB9McleGxHYYecgjnzjjPts591oKf4xxme6ZGnkaQpGsaljyVBgD+ZPiTVq/k38HLXNxdkd2OPs19WkIY/gFH7VU3Xo/qrtbwcMgS0S3gicFzcSMZXkdj3j2EekDGNI1PnCDIoLUqD4j0us4XMbTq0o/uo8ySf6UYLfurDPQ1Zd724nu8/YZuzi38OwiwCPvlqnuHcNhgTRBEkSD7KKFH4AUEJ/Tl5L/ZrFkH6d3IIh7iNAzn2IWtSuuBXkXFIpZbhlS/HZzmzj7MK8Kkw6ncs2CCy6xpOw5VaVKDS+jnV1bWzzF0jnUy6oO1Uu0KsBrXXITnL5bIAO5yTWH1tcRhs4rS61hJ7ecNCoG8iHCXEQ22BjbPuq1YFax1h9FYuI2nYyydiEkVxJt3NOzcyBurMNzjJB3xQUXf9aN1JxBp7GNoVmeLVCvfMxhJC57uzMpCkKOSgZOK9LWs2tEcqU1KDpYYK5GdJHgRyqjeB2VlHBf8PgBuLpJQ1vcW8XauwGmSBmkTurokGlslRt61ufRnp3cX7CCJLaGdYi0gllZ2VkIST6iNRjDeBkBwRsKCnesnpxdz386CaSKGKVo0jR2UARsV1EKd2OM5NW71EcWlm4Y3bEkRTMqOx+JSFY5J54LEZrne9UVtc3DXN3I0kr7uIVEKMfElcs2T96tn4b0LsYFVI7aPC/DqBfHmRrzigz7jjlsmz3EKn1kQfzro/rPZ/wDFQfOVP96k4bdE2VVUegA/hXZQax0p0usdxC2XiBZHQg53RSmxwwYMRg7b8xzqW4JxJbiJJk5ONx5MOY//AH0rFvuDQSSnuBG7Jgzp3WwxA3I5jZtjkb1qkd5PZyKFAkE7w6gOa9syxmRl56dTcxt8K+VBY1K6LGfXGrEYb7Q8mGzD5EGu+gUpSgUpSgUpSgUpSgUpSgUpSgUpSgVHca41FaqGlLd44VUR3dzzwqICTtUjSg0PpN0svY7Sa5S2S1ijQnXdNl2PJFW3jOxY4A1OOY2rzBxC9eaV5pGLSSMWYnxLHJq9PykONFYba0U/nGaRx6JgID82J/VqnOh/Amvb2C1XP1jgMR9lBvI3yUGgtfqG6CKyNxC4TUrBkhVhsVOUkkPvuo/W9KnOh8x4PxSThcpP0S5Jks3YnAY84snb09wP0qtCxtEhjSKNQscahVUcgFGAK89dePTlLqdbWADTbSZMw+IyAYYIfBQfHxK+QGQvjivSK0tjie5hiPk8ig/sk5ro4f0vsZ20RXdu7nkolTJ9lzk146lkLEsxLMTkkkkk+ZJ51xII9KD21fX0cKF5ZEiQc2dgoHzY1AN0ySQ4s4J7w+DRppi38fpEuEI+6Wrzv0B6ZJbXaPexi6i2XVKC7wgbBo9WcY8V8cbV6ps7lJI0kjYNG6hlZeRVhkEemKDXlt+Jz/HLBZIfsxKZpPT62TCA8vsNXKDoRa6g8/aXkgIOq5cyYI8VjP1a/qqK2WlB5568+L3MHEFjjAt4xbaEeIlTJFIQXViNgA6Y0j38a49VPRC4tuJ2ctyWtu1jkeJSMmXSAGibfuEqxfBycL4VevGeAW90D20SO3ZvGGIBKrIMOAfDkKrGfjI/o9bVpC/FeHT4hVEd3kNucI2mME6ZIW0knbLb7iguGlavHxTiFwB2NotqpHx3ThmHtbxHJ/Wdfau+Po2z/wBqup7jP2FIhjHnhYcMR6MzUEjfcbt4SFlmjRjyUsNR9AnM/IVif1jDfmre5l9eyKD9qbTn3GazuHcIggGIYkj+6oBPueZrNoNXuOKXJ7YizIwoj700WdRGRjTnOe0XxqL6R8RiheK4u0ktuwjKlu66uspVOzYx5IBIDAkLhkU551s1zMBpzyabvegQ90n0yE/GtY6wOj7cRtriNZVj7yiMknBMBLSKwHMbt7GMGg2uwv1ZlXOdaalbwcDG4Pnhlb1DehqSrTur7g91BZWazupaOFlZeYxkm3ZWxsVTunzDb8hW0R3WB9ZhGAUnJGMsPA+O4I+VBk0rEF2W/NqT5lsqB48iNR5jw+dY88hww7TU+DhUBwGHLVp7w382FBIvIBzIHua4GceAY+wP8TtWk2fBeKSAM19HAGAP1VtHnff4pC5PzxWycL1JH2clw0rxkqzaUDN4glVHPDDkBQZ5mfwj/FgP4ZqNuuNtHcRwOiKZUJQ9ocEqQGGNGdtS78u8OWRnMdVI+GV/mw/cxArU+PNazXcVmVC3RRmQZBZVxnU2xXmg2O/lQbl2kn6C/Jz/ADUVF8Z6SpbGPtIbgh85McTPo06fiCZJB1fZB5GuVxAey1fR41YKGwrYIIw2M6R5Y51i3d663UUPYSiNo3ZpXw0SkYAQtkkE+GSPY+ATXDeIxXEYlhkWSM5wynIyNiPQg7YrKqJ4feIWmjQjUjDWAQSjlQ2lsc8jBBPPNS1ApSlApSlApSo3jhutKi0EOsnDNMXwgxzCIMuc+GR70Hnz8oWUniqg8ltkA+Zc/wA659RdykE885hmnm0COJIY2Y945clzhE5KMsw5murr04FPBdQTTzm4M0WNZjRAGjO6qqbBQHXGSTzyTW8/k2kfQbnz+kf/AEXH86CS6wOO8Ui4fPc4hso1UAJntZiZGVACwxHH8WdtfKqA6K8Alv7uO2i+KQ7sckKo3dz7D8TgeNemOuDhrz8HukjGXVVcDzETK7/9Iaqw/JsjQ3d0xx2ggAX7pYa/3hKCR450YTo/c2l/ApltcCG5DjUQW5yjbu5xkYxuoH2quMw291CpKxzQyKGGVVlZWGQcEYIINcuMcMjuYJIJl1RyKVYe/iPIg4IPmBVX9XXHzwyefhHEJVRYMvbyuQqtEe9jLeh1AfeHhQa/1vdVcdvG17YrpjXeaHJIUH7aZ3wPFfDw2rYfyd+kDTWk1o5JNuwKE/4cue78mVv2hWz33SoXcckNlay3iSIVaRh2MGHBU/WyjLjGfgVv3iql6huBPcyXX180MSogfsWCmTUWIUyY1KO6fhIO/OgvrjHSG2tcdvMiMeSbs7eixLl2+QNRI4/eXH9jszGvhNeExqR5rAuZG88ME96lOD9G7W1yYYUVz8Uh70jfelfLt8zUtQat/VSSbe+u5px/hREwRe2mM63H3nNSPCOjFrayvLbwrCzoqME7qkISQdA21bnvc6mKUClYfFOKw20ZknlSJB9p2AHsM8z6CoJeks9wcWNozIf7+51Qx+6xle1f9lR60G01CX/Sq2jYxhzNKP7qBWlcZ5ZEYOj3YgetYg6LyTYN9dST+PZR5hh9iiHXIPR3YelTtjYRQoEhjSJB9lFCj8AKDSeN3F7IySRwm0RCTiU9p2mrWAjwwZGliRsXByFrnccMnbsoWvJj2pOpY4beIHG8rZlQvuCR3TnLCty4hDqUd4rg5JUZ5bjukHO+Dy8K1Phe3aNNcSSBcMrBW1KiszBdaJkhlI8dRzg52oJmyDQyCFp3bUpKhxGSqrzKsqDkSFIIPNcVj2d+Xvpoo7eT6qNdVxMGCsz4KrHkZbALZxgDlt4/LR5FnjdoWUzZGTv2caglVIHicamJIwTjJ2FTEqgncNKfL7Iz58lPzyaCNgvonuJohJ9IdFQtHGRhS2oYYA4GwBAcn0rq4zPdpZubUQLMDpjEhwNn0kk7AYUE4xviskWCQ9q6CK3klJZtCjVI4BC6mxlvYLnnisTolZXMVuouAs1zlmaU91e+xbSuRrwvLvBc4+dBlcPicW6K2Z51iCs2GEZcLgkK2Bp1fognFdXROxvYoW+mSwvMzliUXCqMKAoAC7DTzO9TPYufikx6IoH7zk/hiuS2iDwz6sSx/Fsmgx3lHjMT6IFP7gpNYX9Gwdr24t3kmK6TIc6tPlmVht6CpsCvtBrnSPgr3Ns8MWq1d8YkRhqUAgkbHxAI2PjWfCmhQPrUwAMsdYbG24BOkfs1KUoNdvOGIUmRE0fSARI8JVWyyhO0Vz4gAeo0jANTFreIzyRq2WjIDemQDj3wR+Ir5eIFUtsB4+A9/Q/xrjaIRJIcd1mzqz46VBGPkfmDQZtKUoFKUoFKUoNN61uif9I2DogzPF9ZD6sBun6wyPfB8KqTqC6QC2v5LSXKi4AUasjTLHnCkHkSCw9woq+eN9Iba0ANxMkefhUnvPjwSMd5zuNgDzFU9056Gy8SnN5w6zmt3A1M8xEPbMu6tHEe+H/zNpB296C9Gxg55eOfKqB4nw76BxYXHBHW6YkiW1iDv2an41Z0BVUyNgSCpA2ONuHAelsbzG36QNdB1IAR8rDtjHaQxqGJzvqbUp57eN0dHr+xMQWyktuzX7MLR4X3VOR96CvE6x7i4l7KXXwlchcNbTTTMTjYEx6E543Umu3rG6t//DfS7Z55r63IkDyyNI0ip3ioQ90EfEFVQDgjG9WRxDjdtANU1xDEPN5EX8MnetG451twauw4dE9/dHZQitoB8y2MsBnwGPUUHTf9ZsUnA/pKEC6lUwLEu7CcgBsKN8DUHHoVHM1OdU/RM8P4eiOMTyntJeWzMAAmR+iAB76vOqkseDzcH4na3vEoIuyuHYnRutu7nOcDuqUzkAEjGrG429C3nEIoozLLIkcYGdbMoXB5d4nFBk0rUj0xac6eH2sl1v8AnnzDAB5iZ1zJ7Ire9fI+jFzcDPEbtmBG9va6oYvUM+e1kHuwHpQZ/E+l9rFIYQzT3A/uIFMsn6ypsnnlyorCU8TujyTh0J+7NcEeH/pR5G/2z7VP8J4RBbJ2dvFHCnkihcnzOOZ9TWbQQHCuiFtC4lKtPcf49wxlk+TNsnsgUelT9KUClKUHxlyCDyNQVxbky5lljSOLGnuhSTzBJZiCFyMZHPJxsDU9XHQM5wM+eN/xoMCPSeSvKT9pshfQjVhceqA1lGJmHebSPJf3jVz+Ywa76UHVDbquSqgE8z4nHmx3PzrtpSgUpSgUpWPfTlFJUAtjYE4HzbBwPXFB3g1h8Ym0RGTDsI++VjGWYLvpVR8RPl48q6IZJcA5By2SFGQuRuocZyNXjjO/hXSkB7QMXcsqMANTYwzA5K5zkYAB7v2qDjfXBk1q0Y0qQUBOWcqRlig5ANp25+YBIFSNgpGoMDnOfTLAE6T4gHIrHt7BS2rc97Oc8tlGlT4KdIJA298k1J0ClKUClKUCovj3DJLhVRLmW2GrLmIJrYYI0h3U6N98gZ2qUpQQnBOiVpatrihBlPxTOS8rE8yZXy376m6UoIzjfR+2u103MEcwHLWoJGf0W5r8jWj33Ufwxzle3h9EkBH/AHFarEvLyOJC8rrGg5s7BQPdjsK1l+m3bHTw+3kvG5doB2cAI87hxhv1A3KggrDqR4ZGcsJ5vSSUAf8AbVanTxDhnC/qYljjlbH1FvHrmc+GY4wXPu1Y91wa6mQycSvhbwgZaK1bskA8nuX77eRwVBrI6L8T4RGRBZTWqsfso6anP3idTn5k0EZx6wveL27QPbx2Vs+Dqn+sm23VlijYLEfdidztWrdVFlA1zNY8Ri7W/tDiLtmaRREuAoijc6Vx3TkDcMp8DV01VXXTw9rdrbjFvgT20irJ/nRjhQfPclfaQ+VBagFfaxuG3qzwxzRnKSIrqfRwCP41k0ClKUClKUClKUClKUClKUClKUClKUCo/isRYbHHdI5Z58/GpCvhFBFW4XOg5wM+RXJPLJGx35etZUMkRdow4Z0wWQkZGfhOjy8jjwrje2AZToA1DLKCSBqwQMkb+PrWOltIjqchhlyS2MrqxpVdK40+++w50EtSouO4c3B2YIEAPkWJJBXfmBkH3FfZ+JnWFhCSsE1SR9oFdVb4CFIxvhviwDpO9BJ0rqtpdaBtJXI+E4yPMHBI/A120ClKUClKjOPcGF0io000SBssIXKFx+izjvAePdIz7UGLxjpdaWzdm8uqY8oYg0kh9BFGC341GNfcTujiGBLCL/EuNMkp9VgQ6V/Xb5VOcE6PW1oum3hSLPMgd5vVnPeY+5qUoNXtug1uWWW6aS+mXcNcNqUHzWAYjX5Ln1rZkQAAAAAcgNgPlXKlB5i66emMl3fSWyuRbW7lAo5M6bO58zqyB6D1NV0pwcjYipvpxZPDxG7jcEMLhzv4hmLKfmpB+dRnDuHyzyLFCjSSMcKqjJP+w9eQoPTvUr0ikveGBpiWkhkMRY82ChWUk+J0uBnxxXf1zyKOC3erxCAfeMiY/wB/lWT1cdGRwzhyxSMofJkmbPdDMBnc+CqqjPpmtF6R8SbpBfR2Frq/o+Bw9xMMgORthT7ZC+ZJPIA0Fg9WikcJsc8/o6H5EZX9xFbNXCGIKoVRhVAAA8ANgK50ClKUClKUClKUClKUClKUClKUClKUClKUClKUHRc2iSKyOoZWBDDzB2IrrNiunSNhp07ZBxjAAYbjHhWXSgxLC2MarGM6FGBlmYkDllmySfUk5rLpSgUpSgUpSgUpSgUpSg0PrI6tIeJ4kVuxuVGBJpyHA5K65GfQ8x68qrXg3Vzx3h0xezaLLDBZJEKsPDKyrv8AhXoalBUKdXvFr4/+a8QIhzvDCfiHkQqqg98NVm8B4JBZwrDbxrHGvgOZPizNzY+pqRpQKUpQKUpQKUpQKUpQKUpQKUpQKUpQKUpQKUpQKUpQKUpQKU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4" name="Picture 4" descr="http://www.clipartbest.com/cliparts/dT6/XGz/dT6XGz8T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49" y="2693987"/>
            <a:ext cx="7297947" cy="32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1811548"/>
            <a:ext cx="5246776" cy="31745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4333" y="12834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4000" b="1" u="sng" dirty="0" smtClean="0">
                <a:latin typeface="SassoonCRInfant" panose="02010503020300020003" pitchFamily="2" charset="0"/>
              </a:rPr>
              <a:t>Can you listen to any of these sea shanties and have a go at singing along?</a:t>
            </a:r>
            <a:endParaRPr lang="en-GB" sz="4000" b="1" u="sng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7546" y="1362974"/>
            <a:ext cx="71333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SassoonCRInfant" panose="02010503020300020003" pitchFamily="2" charset="0"/>
              </a:rPr>
              <a:t>Sons of the sea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Bobbing up and down like this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Sailing the ocean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Bobbing up and down like this</a:t>
            </a:r>
          </a:p>
          <a:p>
            <a:r>
              <a:rPr lang="en-GB" sz="3200" dirty="0">
                <a:latin typeface="SassoonCRInfant" panose="02010503020300020003" pitchFamily="2" charset="0"/>
              </a:rPr>
              <a:t>They may build the ships my lads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Bobbing up and down like this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But they can’t beat the boys of the old brigade</a:t>
            </a:r>
            <a:br>
              <a:rPr lang="en-GB" sz="3200" dirty="0">
                <a:latin typeface="SassoonCRInfant" panose="02010503020300020003" pitchFamily="2" charset="0"/>
              </a:rPr>
            </a:br>
            <a:r>
              <a:rPr lang="en-GB" sz="3200" dirty="0">
                <a:latin typeface="SassoonCRInfant" panose="02010503020300020003" pitchFamily="2" charset="0"/>
              </a:rPr>
              <a:t>Bobbing up and down like this</a:t>
            </a:r>
          </a:p>
          <a:p>
            <a:endParaRPr lang="en-GB" sz="3200" dirty="0">
              <a:latin typeface="NTPreCursive" panose="03000400000000000000" pitchFamily="66" charset="0"/>
            </a:endParaRPr>
          </a:p>
        </p:txBody>
      </p:sp>
      <p:pic>
        <p:nvPicPr>
          <p:cNvPr id="6" name="Bobbing Up and Down Like Th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1321" y="5770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8485</TotalTime>
  <Words>295</Words>
  <Application>Microsoft Office PowerPoint</Application>
  <PresentationFormat>Widescreen</PresentationFormat>
  <Paragraphs>57</Paragraphs>
  <Slides>16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NTPreCursive</vt:lpstr>
      <vt:lpstr>SassoonCRInfant</vt:lpstr>
      <vt:lpstr>Office Theme</vt:lpstr>
      <vt:lpstr>PowerPoint Presentation</vt:lpstr>
      <vt:lpstr>On a ship like this the sailors would have lots  of jobs to do…</vt:lpstr>
      <vt:lpstr>PowerPoint Presentation</vt:lpstr>
      <vt:lpstr>PowerPoint Presentation</vt:lpstr>
      <vt:lpstr>PowerPoint Presentation</vt:lpstr>
      <vt:lpstr>PowerPoint Presentation</vt:lpstr>
      <vt:lpstr>These jobs were hard jobs.  The sailors needed to work together to get the heavy work done.</vt:lpstr>
      <vt:lpstr>To help the sailors work together they would sing sea shanties.</vt:lpstr>
      <vt:lpstr>Can you listen to any of these sea shanties and have a go at singing along?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Brake</dc:creator>
  <cp:lastModifiedBy>Rachel Richardson</cp:lastModifiedBy>
  <cp:revision>16</cp:revision>
  <dcterms:created xsi:type="dcterms:W3CDTF">2014-06-08T16:38:18Z</dcterms:created>
  <dcterms:modified xsi:type="dcterms:W3CDTF">2020-04-09T11:00:50Z</dcterms:modified>
</cp:coreProperties>
</file>