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6" r:id="rId2"/>
    <p:sldId id="256" r:id="rId3"/>
    <p:sldId id="267" r:id="rId4"/>
    <p:sldId id="268" r:id="rId5"/>
    <p:sldId id="26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AC5B4-0C1C-4D6D-AC58-9055286FF5C9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10E30-2400-4BD3-922E-69F919E259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35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Conkers</a:t>
            </a:r>
          </a:p>
        </p:txBody>
      </p:sp>
    </p:spTree>
    <p:extLst>
      <p:ext uri="{BB962C8B-B14F-4D97-AF65-F5344CB8AC3E}">
        <p14:creationId xmlns:p14="http://schemas.microsoft.com/office/powerpoint/2010/main" val="4107025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4F48-E4B0-407A-B7DC-107513C08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56BE07-D3E1-469A-AB70-69A9F07D3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E0039-BABD-48B7-8F80-2405F59C9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6E0-9267-4F73-9BF4-91B06867E392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AFA47-FF6E-449D-9AB1-A2F060074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21889-D5D7-427D-8E3C-812BCA0A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66CB-D2C4-421B-8046-D91FBA2A2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28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6BAC0-DB3D-43A8-A13B-39069729C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13FAC-A270-4EEE-8922-709A1D382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B6A21-EFE9-4559-941C-60A75DBFD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6E0-9267-4F73-9BF4-91B06867E392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895C4-40E4-478A-A4E8-3714E0FD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A5F39-ADB0-4A84-999C-4785C4C0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66CB-D2C4-421B-8046-D91FBA2A2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956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9232E0-E271-4D37-B787-8B85B83E9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A6EE9-7E74-42BE-ADEF-C0E230DD2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697D0-9287-466F-8004-537731B9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6E0-9267-4F73-9BF4-91B06867E392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8471B-D340-450E-AEDC-69A335274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8648C-C2A5-4D0E-A7EF-7EF972AFB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66CB-D2C4-421B-8046-D91FBA2A2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73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2742-14E5-428A-A4F4-A8D8937EE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1FF31-9F16-4068-A1CA-25524693B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7BAD9-BC4E-428C-BF25-C864FF3A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6E0-9267-4F73-9BF4-91B06867E392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AFABE-ACF3-45C0-B476-39DA11880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B2B38-166C-42B2-8731-9DB8EBA2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66CB-D2C4-421B-8046-D91FBA2A2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91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8C1B1-BF58-404E-ABF1-26B8C3E3E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FB2B9-E8B0-4D97-B6C7-90D68954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0D089-4040-4EC5-A88B-C2F99AAF6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6E0-9267-4F73-9BF4-91B06867E392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73235-DF9F-47A2-B42C-968916C1D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48B14-444E-47A6-A0B8-EFC80B88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66CB-D2C4-421B-8046-D91FBA2A2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90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FD7E-3224-419B-A060-360A4FF54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519E8-5B54-488C-A37D-B6280D59E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4F432-EDCD-4015-83D8-514A2D3A5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90A58-9E3B-4ADA-AC22-B52C48549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6E0-9267-4F73-9BF4-91B06867E392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6B522-2EB4-436E-9CC4-2FC0D2EF3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06FC5-150B-483A-A407-4B09F280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66CB-D2C4-421B-8046-D91FBA2A2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168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F9FA-9743-46A9-B5FA-80636712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69E3D-A758-43FC-9274-6A6DCF60E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F8CCB5-91AD-4B5D-A252-90565DAE8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772F3E-D91A-41E6-9C1F-DD5EA6B41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909435-EF41-4C0C-8C4B-A2BC1F2D1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84ECE7-00BA-4030-A97B-4E025855A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6E0-9267-4F73-9BF4-91B06867E392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93B3DB-37EE-4FE7-AE7E-F28CE50D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0BDF35-B6AB-49C2-A7AF-7DA422DF1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66CB-D2C4-421B-8046-D91FBA2A2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69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E433E-D0C4-4758-B6C2-CDBC07D5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44E6-FFE7-46A4-A2BE-5A806F24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6E0-9267-4F73-9BF4-91B06867E392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1B65B3-95D0-449F-85B9-A208B95D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7055D-B749-4AC6-AD83-20D63FFA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66CB-D2C4-421B-8046-D91FBA2A2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089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EA87C-F815-46B0-8CED-07D0E008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6E0-9267-4F73-9BF4-91B06867E392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121ED8-E203-42E5-AEBC-4D2F3C60C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02F85-7997-41D5-8E92-A3053223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66CB-D2C4-421B-8046-D91FBA2A2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13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CEEB9-C0D1-4345-8219-25DDB755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E2131-99EE-4E6A-957D-FB5EEA00E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07472-0ECA-4B67-8D0C-AB227E0B7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BCD40-C164-45CE-96FA-FA74E912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6E0-9267-4F73-9BF4-91B06867E392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FD4B4-D0B7-4F08-833E-5CC0D976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9A172-8763-470D-8B71-8BE7D460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66CB-D2C4-421B-8046-D91FBA2A2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53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E6D89-9D23-4E62-8C69-4227C1D5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81531-D3E0-44D4-BA3E-952CF466AD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03400-8825-4451-A128-BAF08D4D2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54A9E-E059-44E2-8093-88A339B8D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6E0-9267-4F73-9BF4-91B06867E392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27AA0-AFE1-4EF3-AB52-9CB565C43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5E252-FE9C-4FCC-86B6-90FC3B628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66CB-D2C4-421B-8046-D91FBA2A2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24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0FF170-B941-484C-AA83-970B89B1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C860D-0B68-4E0B-9E4C-DB7C77971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CD788-C356-4A0A-8AE2-4B6C37D239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326E0-9267-4F73-9BF4-91B06867E392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7ACD6-4DCB-4666-AB5E-9F049AD6B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FDDA1-4EFA-45A5-A38B-0C4621740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A66CB-D2C4-421B-8046-D91FBA2A2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67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4483" y="1639598"/>
            <a:ext cx="9144000" cy="3200849"/>
          </a:xfrm>
        </p:spPr>
        <p:txBody>
          <a:bodyPr>
            <a:normAutofit/>
          </a:bodyPr>
          <a:lstStyle/>
          <a:p>
            <a:r>
              <a:rPr lang="en-GB" sz="6600" b="1" dirty="0">
                <a:solidFill>
                  <a:srgbClr val="002060"/>
                </a:solidFill>
              </a:rPr>
              <a:t>Ellington Primary school</a:t>
            </a:r>
            <a:br>
              <a:rPr lang="en-GB" sz="6600" b="1" dirty="0">
                <a:solidFill>
                  <a:srgbClr val="002060"/>
                </a:solidFill>
              </a:rPr>
            </a:br>
            <a:r>
              <a:rPr lang="en-GB" sz="6600" b="1" dirty="0">
                <a:solidFill>
                  <a:srgbClr val="002060"/>
                </a:solidFill>
              </a:rPr>
              <a:t>Walk to School Month 2024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09" y="314956"/>
            <a:ext cx="1433564" cy="1959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594" y="233779"/>
            <a:ext cx="1438781" cy="195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44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0B24-F9A4-4028-89B2-AD9E70A96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1566" y="1122363"/>
            <a:ext cx="5585146" cy="2387600"/>
          </a:xfrm>
        </p:spPr>
        <p:txBody>
          <a:bodyPr>
            <a:noAutofit/>
          </a:bodyPr>
          <a:lstStyle/>
          <a:p>
            <a:r>
              <a:rPr lang="en-GB" sz="3600" b="1" dirty="0" err="1"/>
              <a:t>Shoesday</a:t>
            </a:r>
            <a:r>
              <a:rPr lang="en-GB" sz="3600" b="1" dirty="0"/>
              <a:t>/Odd Shoe Day!</a:t>
            </a:r>
            <a:br>
              <a:rPr lang="en-GB" sz="3200" dirty="0"/>
            </a:br>
            <a:r>
              <a:rPr lang="en-GB" sz="3200" dirty="0"/>
              <a:t>All children and staff wore odd shoes on 10.10.24 and enjoyed ‘</a:t>
            </a:r>
            <a:r>
              <a:rPr lang="en-GB" sz="3200" dirty="0" err="1"/>
              <a:t>Shoesday</a:t>
            </a:r>
            <a:r>
              <a:rPr lang="en-GB" sz="3200" dirty="0"/>
              <a:t>’ on 8.10.24 where they could wear any shoes they liked for school!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4EF369-02B1-4C20-8490-BDBE4F372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8809" y="509588"/>
            <a:ext cx="3429000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2BBAF7-3E2A-44D7-8D9F-6D38A1A9F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20" y="4217564"/>
            <a:ext cx="3520580" cy="2640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EDBE73-020C-4BC2-BEF7-0C5B5D92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04" y="4004490"/>
            <a:ext cx="3587692" cy="2690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3F10B4-D3E7-4F6A-B2A0-6C5E9488D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80963"/>
            <a:ext cx="3679971" cy="275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39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431DB9-4132-4726-8E28-4FA45E852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2940" y="547235"/>
            <a:ext cx="4096391" cy="3072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7C599E-3094-44D4-AF68-BE5395F0D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84879" y="597568"/>
            <a:ext cx="3962167" cy="29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60F8FE-DC8C-4D77-8C89-294C0BBA8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89643" y="551632"/>
            <a:ext cx="4131576" cy="3098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A9F2AF-DAAF-43A9-B032-B075E4BA75E0}"/>
              </a:ext>
            </a:extLst>
          </p:cNvPr>
          <p:cNvSpPr txBox="1"/>
          <p:nvPr/>
        </p:nvSpPr>
        <p:spPr>
          <a:xfrm>
            <a:off x="939567" y="4563611"/>
            <a:ext cx="101171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Wheels to school week!</a:t>
            </a:r>
            <a:endParaRPr lang="en-GB" sz="2000" dirty="0"/>
          </a:p>
          <a:p>
            <a:pPr algn="ctr"/>
            <a:r>
              <a:rPr lang="en-GB" sz="2000" dirty="0"/>
              <a:t>Week beginning October 11</a:t>
            </a:r>
            <a:r>
              <a:rPr lang="en-GB" sz="2000" baseline="30000" dirty="0"/>
              <a:t>th</a:t>
            </a:r>
            <a:r>
              <a:rPr lang="en-GB" sz="2000" dirty="0"/>
              <a:t>, we encouraged all children from Nursery to Y6 to cycle or scoot to school. They then enjoyed the MUGA at playtimes. Here are Reception having a great time racing on their scooters!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866872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365D8-2991-4EA1-8401-892FE25DC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284" y="973647"/>
            <a:ext cx="6547607" cy="49107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44EDDB-9E14-4E93-AE35-DED0686EB31A}"/>
              </a:ext>
            </a:extLst>
          </p:cNvPr>
          <p:cNvSpPr txBox="1"/>
          <p:nvPr/>
        </p:nvSpPr>
        <p:spPr>
          <a:xfrm>
            <a:off x="7315200" y="629173"/>
            <a:ext cx="415255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Walking Bus</a:t>
            </a:r>
          </a:p>
          <a:p>
            <a:endParaRPr lang="en-GB" sz="2800" dirty="0"/>
          </a:p>
          <a:p>
            <a:pPr algn="just"/>
            <a:r>
              <a:rPr lang="en-GB" sz="2800" dirty="0"/>
              <a:t>We did our Waking Bus every day on the week beginning October 21</a:t>
            </a:r>
            <a:r>
              <a:rPr lang="en-GB" sz="2800" baseline="30000" dirty="0"/>
              <a:t>st</a:t>
            </a:r>
            <a:r>
              <a:rPr lang="en-GB" sz="2800" dirty="0"/>
              <a:t>. We now have over 40 children joining us regularly!</a:t>
            </a:r>
          </a:p>
        </p:txBody>
      </p:sp>
    </p:spTree>
    <p:extLst>
      <p:ext uri="{BB962C8B-B14F-4D97-AF65-F5344CB8AC3E}">
        <p14:creationId xmlns:p14="http://schemas.microsoft.com/office/powerpoint/2010/main" val="3715745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F579C-8897-4F73-8925-CF5B30A03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0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sz="5300" b="1" dirty="0"/>
            </a:br>
            <a:r>
              <a:rPr lang="en-GB" sz="5300" b="1" dirty="0"/>
              <a:t>Be Bright, Be Seen!</a:t>
            </a:r>
            <a:br>
              <a:rPr lang="en-GB" dirty="0"/>
            </a:br>
            <a:r>
              <a:rPr lang="en-GB" sz="4000" dirty="0"/>
              <a:t>To mark Be Bright, Be Seen week, Reception and Year 5 worked together to build two scarecrows which will live on our school field!</a:t>
            </a:r>
            <a:br>
              <a:rPr lang="en-GB" sz="4000" dirty="0"/>
            </a:br>
            <a:br>
              <a:rPr lang="en-GB" sz="4000" dirty="0"/>
            </a:b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17BF2-3144-4730-9C1E-18E564CA8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758" y="2338431"/>
            <a:ext cx="5903053" cy="44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24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152</Words>
  <Application>Microsoft Office PowerPoint</Application>
  <PresentationFormat>Widescreen</PresentationFormat>
  <Paragraphs>9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Ellington Primary school Walk to School Month 2024</vt:lpstr>
      <vt:lpstr>Shoesday/Odd Shoe Day! All children and staff wore odd shoes on 10.10.24 and enjoyed ‘Shoesday’ on 8.10.24 where they could wear any shoes they liked for school!</vt:lpstr>
      <vt:lpstr>PowerPoint Presentation</vt:lpstr>
      <vt:lpstr>PowerPoint Presentation</vt:lpstr>
      <vt:lpstr> Be Bright, Be Seen! To mark Be Bright, Be Seen week, Reception and Year 5 worked together to build two scarecrows which will live on our school field!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Ellington Primary school Walk to School Month 2024</dc:title>
  <dc:creator>Kevin Hodgson</dc:creator>
  <cp:lastModifiedBy>Kevin Hodgson</cp:lastModifiedBy>
  <cp:revision>3</cp:revision>
  <dcterms:created xsi:type="dcterms:W3CDTF">2024-10-24T10:23:45Z</dcterms:created>
  <dcterms:modified xsi:type="dcterms:W3CDTF">2024-10-24T10:46:04Z</dcterms:modified>
</cp:coreProperties>
</file>