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8288000" cy="10287000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Canva Sans Bold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2" d="100"/>
          <a:sy n="42" d="100"/>
        </p:scale>
        <p:origin x="78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2.svg"/><Relationship Id="rId7" Type="http://schemas.openxmlformats.org/officeDocument/2006/relationships/image" Target="../media/image12.svg"/><Relationship Id="rId12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2.png"/><Relationship Id="rId5" Type="http://schemas.openxmlformats.org/officeDocument/2006/relationships/image" Target="../media/image18.sv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7.png"/><Relationship Id="rId9" Type="http://schemas.openxmlformats.org/officeDocument/2006/relationships/image" Target="../media/image20.svg"/><Relationship Id="rId1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svg"/><Relationship Id="rId7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3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9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672352" y="765584"/>
            <a:ext cx="8973074" cy="8564417"/>
          </a:xfrm>
          <a:custGeom>
            <a:avLst/>
            <a:gdLst/>
            <a:ahLst/>
            <a:cxnLst/>
            <a:rect l="l" t="t" r="r" b="b"/>
            <a:pathLst>
              <a:path w="8973074" h="8564417">
                <a:moveTo>
                  <a:pt x="0" y="0"/>
                </a:moveTo>
                <a:lnTo>
                  <a:pt x="8973074" y="0"/>
                </a:lnTo>
                <a:lnTo>
                  <a:pt x="8973074" y="8564417"/>
                </a:lnTo>
                <a:lnTo>
                  <a:pt x="0" y="85644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9171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8901689" y="1024699"/>
            <a:ext cx="8769843" cy="8249417"/>
          </a:xfrm>
          <a:custGeom>
            <a:avLst/>
            <a:gdLst/>
            <a:ahLst/>
            <a:cxnLst/>
            <a:rect l="l" t="t" r="r" b="b"/>
            <a:pathLst>
              <a:path w="8769843" h="8249417">
                <a:moveTo>
                  <a:pt x="0" y="0"/>
                </a:moveTo>
                <a:lnTo>
                  <a:pt x="8769843" y="0"/>
                </a:lnTo>
                <a:lnTo>
                  <a:pt x="8769843" y="8249417"/>
                </a:lnTo>
                <a:lnTo>
                  <a:pt x="0" y="82494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1082" r="-13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77403" y="339561"/>
            <a:ext cx="6630553" cy="5576021"/>
          </a:xfrm>
          <a:custGeom>
            <a:avLst/>
            <a:gdLst/>
            <a:ahLst/>
            <a:cxnLst/>
            <a:rect l="l" t="t" r="r" b="b"/>
            <a:pathLst>
              <a:path w="6630553" h="5576021">
                <a:moveTo>
                  <a:pt x="0" y="0"/>
                </a:moveTo>
                <a:lnTo>
                  <a:pt x="6630553" y="0"/>
                </a:lnTo>
                <a:lnTo>
                  <a:pt x="6630553" y="5576021"/>
                </a:lnTo>
                <a:lnTo>
                  <a:pt x="0" y="55760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749276" y="339561"/>
            <a:ext cx="7463827" cy="5576021"/>
          </a:xfrm>
          <a:custGeom>
            <a:avLst/>
            <a:gdLst/>
            <a:ahLst/>
            <a:cxnLst/>
            <a:rect l="l" t="t" r="r" b="b"/>
            <a:pathLst>
              <a:path w="7463827" h="5576021">
                <a:moveTo>
                  <a:pt x="0" y="0"/>
                </a:moveTo>
                <a:lnTo>
                  <a:pt x="7463827" y="0"/>
                </a:lnTo>
                <a:lnTo>
                  <a:pt x="7463827" y="5576021"/>
                </a:lnTo>
                <a:lnTo>
                  <a:pt x="0" y="557602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721893" y="4851545"/>
            <a:ext cx="7272188" cy="5281194"/>
          </a:xfrm>
          <a:custGeom>
            <a:avLst/>
            <a:gdLst/>
            <a:ahLst/>
            <a:cxnLst/>
            <a:rect l="l" t="t" r="r" b="b"/>
            <a:pathLst>
              <a:path w="7272188" h="5281194">
                <a:moveTo>
                  <a:pt x="0" y="0"/>
                </a:moveTo>
                <a:lnTo>
                  <a:pt x="7272187" y="0"/>
                </a:lnTo>
                <a:lnTo>
                  <a:pt x="7272187" y="5281195"/>
                </a:lnTo>
                <a:lnTo>
                  <a:pt x="0" y="528119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958144" y="-313528"/>
            <a:ext cx="4510540" cy="5840987"/>
          </a:xfrm>
          <a:custGeom>
            <a:avLst/>
            <a:gdLst/>
            <a:ahLst/>
            <a:cxnLst/>
            <a:rect l="l" t="t" r="r" b="b"/>
            <a:pathLst>
              <a:path w="4510540" h="5840987">
                <a:moveTo>
                  <a:pt x="0" y="0"/>
                </a:moveTo>
                <a:lnTo>
                  <a:pt x="4510540" y="0"/>
                </a:lnTo>
                <a:lnTo>
                  <a:pt x="4510540" y="5840988"/>
                </a:lnTo>
                <a:lnTo>
                  <a:pt x="0" y="584098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420916" y="5462906"/>
            <a:ext cx="9475946" cy="4824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Active Breaks led by Sports Leaders!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56071" y="499677"/>
            <a:ext cx="7810668" cy="8884173"/>
          </a:xfrm>
          <a:custGeom>
            <a:avLst/>
            <a:gdLst/>
            <a:ahLst/>
            <a:cxnLst/>
            <a:rect l="l" t="t" r="r" b="b"/>
            <a:pathLst>
              <a:path w="7810668" h="8884173">
                <a:moveTo>
                  <a:pt x="0" y="0"/>
                </a:moveTo>
                <a:lnTo>
                  <a:pt x="7810668" y="0"/>
                </a:lnTo>
                <a:lnTo>
                  <a:pt x="7810668" y="8884172"/>
                </a:lnTo>
                <a:lnTo>
                  <a:pt x="0" y="88841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7181481">
            <a:off x="44978" y="8934639"/>
            <a:ext cx="1589405" cy="647321"/>
          </a:xfrm>
          <a:custGeom>
            <a:avLst/>
            <a:gdLst/>
            <a:ahLst/>
            <a:cxnLst/>
            <a:rect l="l" t="t" r="r" b="b"/>
            <a:pathLst>
              <a:path w="1589405" h="647321">
                <a:moveTo>
                  <a:pt x="0" y="0"/>
                </a:moveTo>
                <a:lnTo>
                  <a:pt x="1589405" y="0"/>
                </a:lnTo>
                <a:lnTo>
                  <a:pt x="1589405" y="647322"/>
                </a:lnTo>
                <a:lnTo>
                  <a:pt x="0" y="6473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7397663" y="1922208"/>
            <a:ext cx="644090" cy="679255"/>
            <a:chOff x="0" y="0"/>
            <a:chExt cx="858787" cy="905674"/>
          </a:xfrm>
        </p:grpSpPr>
        <p:sp>
          <p:nvSpPr>
            <p:cNvPr id="5" name="Freeform 5"/>
            <p:cNvSpPr/>
            <p:nvPr/>
          </p:nvSpPr>
          <p:spPr>
            <a:xfrm>
              <a:off x="224111" y="0"/>
              <a:ext cx="634677" cy="669327"/>
            </a:xfrm>
            <a:custGeom>
              <a:avLst/>
              <a:gdLst/>
              <a:ahLst/>
              <a:cxnLst/>
              <a:rect l="l" t="t" r="r" b="b"/>
              <a:pathLst>
                <a:path w="634677" h="669327">
                  <a:moveTo>
                    <a:pt x="0" y="0"/>
                  </a:moveTo>
                  <a:lnTo>
                    <a:pt x="634676" y="0"/>
                  </a:lnTo>
                  <a:lnTo>
                    <a:pt x="634676" y="669327"/>
                  </a:lnTo>
                  <a:lnTo>
                    <a:pt x="0" y="6693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0" y="621615"/>
              <a:ext cx="269353" cy="284059"/>
            </a:xfrm>
            <a:custGeom>
              <a:avLst/>
              <a:gdLst/>
              <a:ahLst/>
              <a:cxnLst/>
              <a:rect l="l" t="t" r="r" b="b"/>
              <a:pathLst>
                <a:path w="269353" h="284059">
                  <a:moveTo>
                    <a:pt x="0" y="0"/>
                  </a:moveTo>
                  <a:lnTo>
                    <a:pt x="269353" y="0"/>
                  </a:lnTo>
                  <a:lnTo>
                    <a:pt x="269353" y="284059"/>
                  </a:lnTo>
                  <a:lnTo>
                    <a:pt x="0" y="2840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7" name="Freeform 7"/>
          <p:cNvSpPr/>
          <p:nvPr/>
        </p:nvSpPr>
        <p:spPr>
          <a:xfrm>
            <a:off x="6230564" y="111796"/>
            <a:ext cx="7507090" cy="5375447"/>
          </a:xfrm>
          <a:custGeom>
            <a:avLst/>
            <a:gdLst/>
            <a:ahLst/>
            <a:cxnLst/>
            <a:rect l="l" t="t" r="r" b="b"/>
            <a:pathLst>
              <a:path w="7507090" h="5375447">
                <a:moveTo>
                  <a:pt x="0" y="0"/>
                </a:moveTo>
                <a:lnTo>
                  <a:pt x="7507090" y="0"/>
                </a:lnTo>
                <a:lnTo>
                  <a:pt x="7507090" y="5375447"/>
                </a:lnTo>
                <a:lnTo>
                  <a:pt x="0" y="537544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8041753" y="5487243"/>
            <a:ext cx="10121374" cy="5191005"/>
          </a:xfrm>
          <a:custGeom>
            <a:avLst/>
            <a:gdLst/>
            <a:ahLst/>
            <a:cxnLst/>
            <a:rect l="l" t="t" r="r" b="b"/>
            <a:pathLst>
              <a:path w="10121374" h="5191005">
                <a:moveTo>
                  <a:pt x="0" y="0"/>
                </a:moveTo>
                <a:lnTo>
                  <a:pt x="10121374" y="0"/>
                </a:lnTo>
                <a:lnTo>
                  <a:pt x="10121374" y="5191006"/>
                </a:lnTo>
                <a:lnTo>
                  <a:pt x="0" y="51910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73343" y="5331050"/>
            <a:ext cx="8286266" cy="5559740"/>
          </a:xfrm>
          <a:custGeom>
            <a:avLst/>
            <a:gdLst/>
            <a:ahLst/>
            <a:cxnLst/>
            <a:rect l="l" t="t" r="r" b="b"/>
            <a:pathLst>
              <a:path w="8286266" h="5559740">
                <a:moveTo>
                  <a:pt x="0" y="0"/>
                </a:moveTo>
                <a:lnTo>
                  <a:pt x="8286266" y="0"/>
                </a:lnTo>
                <a:lnTo>
                  <a:pt x="8286266" y="5559740"/>
                </a:lnTo>
                <a:lnTo>
                  <a:pt x="0" y="555974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11249" b="-11249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0" y="0"/>
            <a:ext cx="6677753" cy="5599039"/>
          </a:xfrm>
          <a:custGeom>
            <a:avLst/>
            <a:gdLst/>
            <a:ahLst/>
            <a:cxnLst/>
            <a:rect l="l" t="t" r="r" b="b"/>
            <a:pathLst>
              <a:path w="6677753" h="5599039">
                <a:moveTo>
                  <a:pt x="0" y="0"/>
                </a:moveTo>
                <a:lnTo>
                  <a:pt x="6677753" y="0"/>
                </a:lnTo>
                <a:lnTo>
                  <a:pt x="6677753" y="5599039"/>
                </a:lnTo>
                <a:lnTo>
                  <a:pt x="0" y="559903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3737654" y="506956"/>
            <a:ext cx="4810601" cy="4824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Sports </a:t>
            </a:r>
          </a:p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Leaders </a:t>
            </a:r>
          </a:p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club!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9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676711" y="952640"/>
            <a:ext cx="8781659" cy="8381719"/>
          </a:xfrm>
          <a:custGeom>
            <a:avLst/>
            <a:gdLst/>
            <a:ahLst/>
            <a:cxnLst/>
            <a:rect l="l" t="t" r="r" b="b"/>
            <a:pathLst>
              <a:path w="8781659" h="8381719">
                <a:moveTo>
                  <a:pt x="0" y="0"/>
                </a:moveTo>
                <a:lnTo>
                  <a:pt x="8781659" y="0"/>
                </a:lnTo>
                <a:lnTo>
                  <a:pt x="8781659" y="8381720"/>
                </a:lnTo>
                <a:lnTo>
                  <a:pt x="0" y="83817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9171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8901689" y="1024699"/>
            <a:ext cx="8769843" cy="8249417"/>
          </a:xfrm>
          <a:custGeom>
            <a:avLst/>
            <a:gdLst/>
            <a:ahLst/>
            <a:cxnLst/>
            <a:rect l="l" t="t" r="r" b="b"/>
            <a:pathLst>
              <a:path w="8769843" h="8249417">
                <a:moveTo>
                  <a:pt x="0" y="0"/>
                </a:moveTo>
                <a:lnTo>
                  <a:pt x="8769843" y="0"/>
                </a:lnTo>
                <a:lnTo>
                  <a:pt x="8769843" y="8249417"/>
                </a:lnTo>
                <a:lnTo>
                  <a:pt x="0" y="82494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1082" r="-134"/>
            </a:stretch>
          </a:blipFill>
        </p:spPr>
      </p:sp>
      <p:sp>
        <p:nvSpPr>
          <p:cNvPr id="4" name="Freeform 4"/>
          <p:cNvSpPr/>
          <p:nvPr/>
        </p:nvSpPr>
        <p:spPr>
          <a:xfrm rot="-666396">
            <a:off x="3002647" y="5543050"/>
            <a:ext cx="1647571" cy="2618971"/>
          </a:xfrm>
          <a:custGeom>
            <a:avLst/>
            <a:gdLst/>
            <a:ahLst/>
            <a:cxnLst/>
            <a:rect l="l" t="t" r="r" b="b"/>
            <a:pathLst>
              <a:path w="1647571" h="2618971">
                <a:moveTo>
                  <a:pt x="0" y="0"/>
                </a:moveTo>
                <a:lnTo>
                  <a:pt x="1647570" y="0"/>
                </a:lnTo>
                <a:lnTo>
                  <a:pt x="1647570" y="2618970"/>
                </a:lnTo>
                <a:lnTo>
                  <a:pt x="0" y="26189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5070276" y="7096434"/>
            <a:ext cx="977809" cy="1031194"/>
            <a:chOff x="0" y="0"/>
            <a:chExt cx="1303745" cy="1374925"/>
          </a:xfrm>
        </p:grpSpPr>
        <p:sp>
          <p:nvSpPr>
            <p:cNvPr id="6" name="Freeform 6"/>
            <p:cNvSpPr/>
            <p:nvPr/>
          </p:nvSpPr>
          <p:spPr>
            <a:xfrm>
              <a:off x="340228" y="0"/>
              <a:ext cx="963518" cy="1016122"/>
            </a:xfrm>
            <a:custGeom>
              <a:avLst/>
              <a:gdLst/>
              <a:ahLst/>
              <a:cxnLst/>
              <a:rect l="l" t="t" r="r" b="b"/>
              <a:pathLst>
                <a:path w="963518" h="1016122">
                  <a:moveTo>
                    <a:pt x="0" y="0"/>
                  </a:moveTo>
                  <a:lnTo>
                    <a:pt x="963517" y="0"/>
                  </a:lnTo>
                  <a:lnTo>
                    <a:pt x="963517" y="1016122"/>
                  </a:lnTo>
                  <a:lnTo>
                    <a:pt x="0" y="10161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943689"/>
              <a:ext cx="408911" cy="431236"/>
            </a:xfrm>
            <a:custGeom>
              <a:avLst/>
              <a:gdLst/>
              <a:ahLst/>
              <a:cxnLst/>
              <a:rect l="l" t="t" r="r" b="b"/>
              <a:pathLst>
                <a:path w="408911" h="431236">
                  <a:moveTo>
                    <a:pt x="0" y="0"/>
                  </a:moveTo>
                  <a:lnTo>
                    <a:pt x="408911" y="0"/>
                  </a:lnTo>
                  <a:lnTo>
                    <a:pt x="408911" y="431236"/>
                  </a:lnTo>
                  <a:lnTo>
                    <a:pt x="0" y="431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2388245" y="2293328"/>
            <a:ext cx="1438187" cy="1516706"/>
            <a:chOff x="0" y="0"/>
            <a:chExt cx="1917582" cy="2022275"/>
          </a:xfrm>
        </p:grpSpPr>
        <p:sp>
          <p:nvSpPr>
            <p:cNvPr id="9" name="Freeform 9"/>
            <p:cNvSpPr/>
            <p:nvPr/>
          </p:nvSpPr>
          <p:spPr>
            <a:xfrm>
              <a:off x="500416" y="0"/>
              <a:ext cx="1417167" cy="1494539"/>
            </a:xfrm>
            <a:custGeom>
              <a:avLst/>
              <a:gdLst/>
              <a:ahLst/>
              <a:cxnLst/>
              <a:rect l="l" t="t" r="r" b="b"/>
              <a:pathLst>
                <a:path w="1417167" h="1494539">
                  <a:moveTo>
                    <a:pt x="0" y="0"/>
                  </a:moveTo>
                  <a:lnTo>
                    <a:pt x="1417166" y="0"/>
                  </a:lnTo>
                  <a:lnTo>
                    <a:pt x="1417166" y="1494539"/>
                  </a:lnTo>
                  <a:lnTo>
                    <a:pt x="0" y="14945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0" y="1388002"/>
              <a:ext cx="601437" cy="634273"/>
            </a:xfrm>
            <a:custGeom>
              <a:avLst/>
              <a:gdLst/>
              <a:ahLst/>
              <a:cxnLst/>
              <a:rect l="l" t="t" r="r" b="b"/>
              <a:pathLst>
                <a:path w="601437" h="634273">
                  <a:moveTo>
                    <a:pt x="0" y="0"/>
                  </a:moveTo>
                  <a:lnTo>
                    <a:pt x="601437" y="0"/>
                  </a:lnTo>
                  <a:lnTo>
                    <a:pt x="601437" y="634273"/>
                  </a:lnTo>
                  <a:lnTo>
                    <a:pt x="0" y="6342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 rot="-9507881">
            <a:off x="16132133" y="-110939"/>
            <a:ext cx="2558373" cy="2279278"/>
          </a:xfrm>
          <a:custGeom>
            <a:avLst/>
            <a:gdLst/>
            <a:ahLst/>
            <a:cxnLst/>
            <a:rect l="l" t="t" r="r" b="b"/>
            <a:pathLst>
              <a:path w="2558373" h="2279278">
                <a:moveTo>
                  <a:pt x="0" y="0"/>
                </a:moveTo>
                <a:lnTo>
                  <a:pt x="2558373" y="0"/>
                </a:lnTo>
                <a:lnTo>
                  <a:pt x="2558373" y="2279278"/>
                </a:lnTo>
                <a:lnTo>
                  <a:pt x="0" y="227927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0" y="270946"/>
            <a:ext cx="3510272" cy="5137939"/>
          </a:xfrm>
          <a:custGeom>
            <a:avLst/>
            <a:gdLst/>
            <a:ahLst/>
            <a:cxnLst/>
            <a:rect l="l" t="t" r="r" b="b"/>
            <a:pathLst>
              <a:path w="3510272" h="5137939">
                <a:moveTo>
                  <a:pt x="0" y="0"/>
                </a:moveTo>
                <a:lnTo>
                  <a:pt x="3510272" y="0"/>
                </a:lnTo>
                <a:lnTo>
                  <a:pt x="3510272" y="5137940"/>
                </a:lnTo>
                <a:lnTo>
                  <a:pt x="0" y="513794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3348300" y="270946"/>
            <a:ext cx="6518332" cy="5399175"/>
          </a:xfrm>
          <a:custGeom>
            <a:avLst/>
            <a:gdLst/>
            <a:ahLst/>
            <a:cxnLst/>
            <a:rect l="l" t="t" r="r" b="b"/>
            <a:pathLst>
              <a:path w="6518332" h="5399175">
                <a:moveTo>
                  <a:pt x="0" y="0"/>
                </a:moveTo>
                <a:lnTo>
                  <a:pt x="6518332" y="0"/>
                </a:lnTo>
                <a:lnTo>
                  <a:pt x="6518332" y="5399176"/>
                </a:lnTo>
                <a:lnTo>
                  <a:pt x="0" y="539917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-30478" y="5230882"/>
            <a:ext cx="7713821" cy="5056118"/>
          </a:xfrm>
          <a:custGeom>
            <a:avLst/>
            <a:gdLst/>
            <a:ahLst/>
            <a:cxnLst/>
            <a:rect l="l" t="t" r="r" b="b"/>
            <a:pathLst>
              <a:path w="7713821" h="5056118">
                <a:moveTo>
                  <a:pt x="0" y="0"/>
                </a:moveTo>
                <a:lnTo>
                  <a:pt x="7713821" y="0"/>
                </a:lnTo>
                <a:lnTo>
                  <a:pt x="7713821" y="5056118"/>
                </a:lnTo>
                <a:lnTo>
                  <a:pt x="0" y="505611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3321656" y="270946"/>
            <a:ext cx="5452858" cy="5372074"/>
          </a:xfrm>
          <a:custGeom>
            <a:avLst/>
            <a:gdLst/>
            <a:ahLst/>
            <a:cxnLst/>
            <a:rect l="l" t="t" r="r" b="b"/>
            <a:pathLst>
              <a:path w="5452858" h="5372074">
                <a:moveTo>
                  <a:pt x="0" y="0"/>
                </a:moveTo>
                <a:lnTo>
                  <a:pt x="5452858" y="0"/>
                </a:lnTo>
                <a:lnTo>
                  <a:pt x="5452858" y="5372075"/>
                </a:lnTo>
                <a:lnTo>
                  <a:pt x="0" y="537207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2067574" y="5136260"/>
            <a:ext cx="6241980" cy="5245361"/>
          </a:xfrm>
          <a:custGeom>
            <a:avLst/>
            <a:gdLst/>
            <a:ahLst/>
            <a:cxnLst/>
            <a:rect l="l" t="t" r="r" b="b"/>
            <a:pathLst>
              <a:path w="6241980" h="5245361">
                <a:moveTo>
                  <a:pt x="0" y="0"/>
                </a:moveTo>
                <a:lnTo>
                  <a:pt x="6241980" y="0"/>
                </a:lnTo>
                <a:lnTo>
                  <a:pt x="6241980" y="5245362"/>
                </a:lnTo>
                <a:lnTo>
                  <a:pt x="0" y="52453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9144000" y="104837"/>
            <a:ext cx="4472515" cy="5565284"/>
          </a:xfrm>
          <a:custGeom>
            <a:avLst/>
            <a:gdLst/>
            <a:ahLst/>
            <a:cxnLst/>
            <a:rect l="l" t="t" r="r" b="b"/>
            <a:pathLst>
              <a:path w="4472515" h="5565284">
                <a:moveTo>
                  <a:pt x="0" y="0"/>
                </a:moveTo>
                <a:lnTo>
                  <a:pt x="4472515" y="0"/>
                </a:lnTo>
                <a:lnTo>
                  <a:pt x="4472515" y="5565285"/>
                </a:lnTo>
                <a:lnTo>
                  <a:pt x="0" y="556528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b="-5900"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7781598" y="5637341"/>
            <a:ext cx="4170067" cy="4649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2"/>
              </a:lnSpc>
            </a:pPr>
            <a:r>
              <a:rPr lang="en-US" sz="4401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Bike to school event, hosted by Sports Leaders, to reduce emissions.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753467">
            <a:off x="13686869" y="6038911"/>
            <a:ext cx="6254788" cy="7357591"/>
          </a:xfrm>
          <a:custGeom>
            <a:avLst/>
            <a:gdLst/>
            <a:ahLst/>
            <a:cxnLst/>
            <a:rect l="l" t="t" r="r" b="b"/>
            <a:pathLst>
              <a:path w="6254788" h="7357591">
                <a:moveTo>
                  <a:pt x="0" y="0"/>
                </a:moveTo>
                <a:lnTo>
                  <a:pt x="6254788" y="0"/>
                </a:lnTo>
                <a:lnTo>
                  <a:pt x="6254788" y="7357591"/>
                </a:lnTo>
                <a:lnTo>
                  <a:pt x="0" y="73575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 rot="-6753467">
            <a:off x="-3754982" y="-2650095"/>
            <a:ext cx="6254788" cy="7357591"/>
          </a:xfrm>
          <a:custGeom>
            <a:avLst/>
            <a:gdLst/>
            <a:ahLst/>
            <a:cxnLst/>
            <a:rect l="l" t="t" r="r" b="b"/>
            <a:pathLst>
              <a:path w="6254788" h="7357591">
                <a:moveTo>
                  <a:pt x="0" y="0"/>
                </a:moveTo>
                <a:lnTo>
                  <a:pt x="6254788" y="0"/>
                </a:lnTo>
                <a:lnTo>
                  <a:pt x="6254788" y="7357590"/>
                </a:lnTo>
                <a:lnTo>
                  <a:pt x="0" y="73575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 rot="2623292">
            <a:off x="16117938" y="3658594"/>
            <a:ext cx="1392649" cy="567188"/>
          </a:xfrm>
          <a:custGeom>
            <a:avLst/>
            <a:gdLst/>
            <a:ahLst/>
            <a:cxnLst/>
            <a:rect l="l" t="t" r="r" b="b"/>
            <a:pathLst>
              <a:path w="1392649" h="567188">
                <a:moveTo>
                  <a:pt x="0" y="0"/>
                </a:moveTo>
                <a:lnTo>
                  <a:pt x="1392649" y="0"/>
                </a:lnTo>
                <a:lnTo>
                  <a:pt x="1392649" y="567188"/>
                </a:lnTo>
                <a:lnTo>
                  <a:pt x="0" y="5671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7181481">
            <a:off x="613900" y="8056104"/>
            <a:ext cx="1392649" cy="567188"/>
          </a:xfrm>
          <a:custGeom>
            <a:avLst/>
            <a:gdLst/>
            <a:ahLst/>
            <a:cxnLst/>
            <a:rect l="l" t="t" r="r" b="b"/>
            <a:pathLst>
              <a:path w="1392649" h="567188">
                <a:moveTo>
                  <a:pt x="0" y="0"/>
                </a:moveTo>
                <a:lnTo>
                  <a:pt x="1392650" y="0"/>
                </a:lnTo>
                <a:lnTo>
                  <a:pt x="1392650" y="567188"/>
                </a:lnTo>
                <a:lnTo>
                  <a:pt x="0" y="5671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31913" y="695"/>
            <a:ext cx="7329173" cy="5327373"/>
          </a:xfrm>
          <a:custGeom>
            <a:avLst/>
            <a:gdLst/>
            <a:ahLst/>
            <a:cxnLst/>
            <a:rect l="l" t="t" r="r" b="b"/>
            <a:pathLst>
              <a:path w="7329173" h="5327373">
                <a:moveTo>
                  <a:pt x="0" y="0"/>
                </a:moveTo>
                <a:lnTo>
                  <a:pt x="7329173" y="0"/>
                </a:lnTo>
                <a:lnTo>
                  <a:pt x="7329173" y="5327373"/>
                </a:lnTo>
                <a:lnTo>
                  <a:pt x="0" y="532737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8689323" y="-71418"/>
            <a:ext cx="9872734" cy="5652140"/>
          </a:xfrm>
          <a:custGeom>
            <a:avLst/>
            <a:gdLst/>
            <a:ahLst/>
            <a:cxnLst/>
            <a:rect l="l" t="t" r="r" b="b"/>
            <a:pathLst>
              <a:path w="9872734" h="5652140">
                <a:moveTo>
                  <a:pt x="0" y="0"/>
                </a:moveTo>
                <a:lnTo>
                  <a:pt x="9872734" y="0"/>
                </a:lnTo>
                <a:lnTo>
                  <a:pt x="9872734" y="5652141"/>
                </a:lnTo>
                <a:lnTo>
                  <a:pt x="0" y="565214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0" y="5143500"/>
            <a:ext cx="4541753" cy="5983266"/>
          </a:xfrm>
          <a:custGeom>
            <a:avLst/>
            <a:gdLst/>
            <a:ahLst/>
            <a:cxnLst/>
            <a:rect l="l" t="t" r="r" b="b"/>
            <a:pathLst>
              <a:path w="4541753" h="5983266">
                <a:moveTo>
                  <a:pt x="0" y="0"/>
                </a:moveTo>
                <a:lnTo>
                  <a:pt x="4541753" y="0"/>
                </a:lnTo>
                <a:lnTo>
                  <a:pt x="4541753" y="5983266"/>
                </a:lnTo>
                <a:lnTo>
                  <a:pt x="0" y="598326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4196499" y="5165687"/>
            <a:ext cx="5725700" cy="5938891"/>
          </a:xfrm>
          <a:custGeom>
            <a:avLst/>
            <a:gdLst/>
            <a:ahLst/>
            <a:cxnLst/>
            <a:rect l="l" t="t" r="r" b="b"/>
            <a:pathLst>
              <a:path w="5725700" h="5938891">
                <a:moveTo>
                  <a:pt x="0" y="0"/>
                </a:moveTo>
                <a:lnTo>
                  <a:pt x="5725701" y="0"/>
                </a:lnTo>
                <a:lnTo>
                  <a:pt x="5725701" y="5938892"/>
                </a:lnTo>
                <a:lnTo>
                  <a:pt x="0" y="593889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0204174" y="5952531"/>
            <a:ext cx="7778503" cy="4212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40"/>
              </a:lnSpc>
            </a:pPr>
            <a:r>
              <a:rPr lang="en-US" sz="8028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Cleaning bikes event by Sports Leaders.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9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002508" y="-1730650"/>
            <a:ext cx="8544110" cy="15418028"/>
            <a:chOff x="0" y="0"/>
            <a:chExt cx="1391186" cy="25104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1186" cy="2510426"/>
            </a:xfrm>
            <a:custGeom>
              <a:avLst/>
              <a:gdLst/>
              <a:ahLst/>
              <a:cxnLst/>
              <a:rect l="l" t="t" r="r" b="b"/>
              <a:pathLst>
                <a:path w="1391186" h="2510426">
                  <a:moveTo>
                    <a:pt x="1391186" y="0"/>
                  </a:moveTo>
                  <a:lnTo>
                    <a:pt x="1391186" y="2510426"/>
                  </a:lnTo>
                  <a:lnTo>
                    <a:pt x="695593" y="2383426"/>
                  </a:lnTo>
                  <a:lnTo>
                    <a:pt x="0" y="2510426"/>
                  </a:lnTo>
                  <a:lnTo>
                    <a:pt x="0" y="0"/>
                  </a:lnTo>
                  <a:lnTo>
                    <a:pt x="1391186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391186" cy="24215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72832" y="-1730650"/>
            <a:ext cx="9570863" cy="15418028"/>
            <a:chOff x="0" y="0"/>
            <a:chExt cx="1558367" cy="251042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58367" cy="2510426"/>
            </a:xfrm>
            <a:custGeom>
              <a:avLst/>
              <a:gdLst/>
              <a:ahLst/>
              <a:cxnLst/>
              <a:rect l="l" t="t" r="r" b="b"/>
              <a:pathLst>
                <a:path w="1558367" h="2510426">
                  <a:moveTo>
                    <a:pt x="1558367" y="0"/>
                  </a:moveTo>
                  <a:lnTo>
                    <a:pt x="1558367" y="2510426"/>
                  </a:lnTo>
                  <a:lnTo>
                    <a:pt x="779183" y="2383426"/>
                  </a:lnTo>
                  <a:lnTo>
                    <a:pt x="0" y="2510426"/>
                  </a:lnTo>
                  <a:lnTo>
                    <a:pt x="0" y="0"/>
                  </a:lnTo>
                  <a:lnTo>
                    <a:pt x="1558367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558367" cy="24215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4754206" y="8637937"/>
            <a:ext cx="485306" cy="511802"/>
          </a:xfrm>
          <a:custGeom>
            <a:avLst/>
            <a:gdLst/>
            <a:ahLst/>
            <a:cxnLst/>
            <a:rect l="l" t="t" r="r" b="b"/>
            <a:pathLst>
              <a:path w="485306" h="511802">
                <a:moveTo>
                  <a:pt x="0" y="0"/>
                </a:moveTo>
                <a:lnTo>
                  <a:pt x="485306" y="0"/>
                </a:lnTo>
                <a:lnTo>
                  <a:pt x="485306" y="511802"/>
                </a:lnTo>
                <a:lnTo>
                  <a:pt x="0" y="5118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420699" y="575189"/>
            <a:ext cx="345594" cy="364462"/>
          </a:xfrm>
          <a:custGeom>
            <a:avLst/>
            <a:gdLst/>
            <a:ahLst/>
            <a:cxnLst/>
            <a:rect l="l" t="t" r="r" b="b"/>
            <a:pathLst>
              <a:path w="345594" h="364462">
                <a:moveTo>
                  <a:pt x="0" y="0"/>
                </a:moveTo>
                <a:lnTo>
                  <a:pt x="345595" y="0"/>
                </a:lnTo>
                <a:lnTo>
                  <a:pt x="345595" y="364462"/>
                </a:lnTo>
                <a:lnTo>
                  <a:pt x="0" y="3644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148415" y="8893838"/>
            <a:ext cx="345594" cy="364462"/>
          </a:xfrm>
          <a:custGeom>
            <a:avLst/>
            <a:gdLst/>
            <a:ahLst/>
            <a:cxnLst/>
            <a:rect l="l" t="t" r="r" b="b"/>
            <a:pathLst>
              <a:path w="345594" h="364462">
                <a:moveTo>
                  <a:pt x="0" y="0"/>
                </a:moveTo>
                <a:lnTo>
                  <a:pt x="345595" y="0"/>
                </a:lnTo>
                <a:lnTo>
                  <a:pt x="345595" y="364462"/>
                </a:lnTo>
                <a:lnTo>
                  <a:pt x="0" y="3644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1323982" y="371783"/>
            <a:ext cx="6860448" cy="5502218"/>
          </a:xfrm>
          <a:custGeom>
            <a:avLst/>
            <a:gdLst/>
            <a:ahLst/>
            <a:cxnLst/>
            <a:rect l="l" t="t" r="r" b="b"/>
            <a:pathLst>
              <a:path w="6860448" h="5502218">
                <a:moveTo>
                  <a:pt x="0" y="0"/>
                </a:moveTo>
                <a:lnTo>
                  <a:pt x="6860447" y="0"/>
                </a:lnTo>
                <a:lnTo>
                  <a:pt x="6860447" y="5502218"/>
                </a:lnTo>
                <a:lnTo>
                  <a:pt x="0" y="55022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5300318" y="281382"/>
            <a:ext cx="5827810" cy="5683020"/>
          </a:xfrm>
          <a:custGeom>
            <a:avLst/>
            <a:gdLst/>
            <a:ahLst/>
            <a:cxnLst/>
            <a:rect l="l" t="t" r="r" b="b"/>
            <a:pathLst>
              <a:path w="5827810" h="5683020">
                <a:moveTo>
                  <a:pt x="0" y="0"/>
                </a:moveTo>
                <a:lnTo>
                  <a:pt x="5827811" y="0"/>
                </a:lnTo>
                <a:lnTo>
                  <a:pt x="5827811" y="5683020"/>
                </a:lnTo>
                <a:lnTo>
                  <a:pt x="0" y="56830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503007" y="114627"/>
            <a:ext cx="4497888" cy="6016530"/>
          </a:xfrm>
          <a:custGeom>
            <a:avLst/>
            <a:gdLst/>
            <a:ahLst/>
            <a:cxnLst/>
            <a:rect l="l" t="t" r="r" b="b"/>
            <a:pathLst>
              <a:path w="4497888" h="6016530">
                <a:moveTo>
                  <a:pt x="0" y="0"/>
                </a:moveTo>
                <a:lnTo>
                  <a:pt x="4497888" y="0"/>
                </a:lnTo>
                <a:lnTo>
                  <a:pt x="4497888" y="6016530"/>
                </a:lnTo>
                <a:lnTo>
                  <a:pt x="0" y="60165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2345309" y="5964402"/>
            <a:ext cx="5456977" cy="4104493"/>
          </a:xfrm>
          <a:custGeom>
            <a:avLst/>
            <a:gdLst/>
            <a:ahLst/>
            <a:cxnLst/>
            <a:rect l="l" t="t" r="r" b="b"/>
            <a:pathLst>
              <a:path w="5456977" h="4104493">
                <a:moveTo>
                  <a:pt x="0" y="0"/>
                </a:moveTo>
                <a:lnTo>
                  <a:pt x="5456977" y="0"/>
                </a:lnTo>
                <a:lnTo>
                  <a:pt x="5456977" y="4104493"/>
                </a:lnTo>
                <a:lnTo>
                  <a:pt x="0" y="410449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772832" y="6792035"/>
            <a:ext cx="11572477" cy="2466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90"/>
              </a:lnSpc>
            </a:pPr>
            <a:r>
              <a:rPr lang="en-US" sz="4707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Sports Leaders educating children on bike maintenance and safety to encourage safe and sustainable travel.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</Words>
  <Application>Microsoft Office PowerPoint</Application>
  <PresentationFormat>Custom</PresentationFormat>
  <Paragraphs>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Calibri</vt:lpstr>
      <vt:lpstr>Arial</vt:lpstr>
      <vt:lpstr>Canva Sans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Grey and Cream Classic Neutrals Local Markets Project Overview Presentation</dc:title>
  <dc:creator>Samantha Horsley</dc:creator>
  <cp:lastModifiedBy>Kevin Hodgson</cp:lastModifiedBy>
  <cp:revision>3</cp:revision>
  <dcterms:created xsi:type="dcterms:W3CDTF">2006-08-16T00:00:00Z</dcterms:created>
  <dcterms:modified xsi:type="dcterms:W3CDTF">2026-07-26T19:29:10Z</dcterms:modified>
  <dc:identifier>DAGVvCkRlj4</dc:identifier>
</cp:coreProperties>
</file>